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3"/>
  </p:notesMasterIdLst>
  <p:handoutMasterIdLst>
    <p:handoutMasterId r:id="rId54"/>
  </p:handoutMasterIdLst>
  <p:sldIdLst>
    <p:sldId id="256" r:id="rId5"/>
    <p:sldId id="269" r:id="rId6"/>
    <p:sldId id="757" r:id="rId7"/>
    <p:sldId id="758" r:id="rId8"/>
    <p:sldId id="759" r:id="rId9"/>
    <p:sldId id="392" r:id="rId10"/>
    <p:sldId id="454" r:id="rId11"/>
    <p:sldId id="455" r:id="rId12"/>
    <p:sldId id="456" r:id="rId13"/>
    <p:sldId id="458" r:id="rId14"/>
    <p:sldId id="457" r:id="rId15"/>
    <p:sldId id="459" r:id="rId16"/>
    <p:sldId id="461" r:id="rId17"/>
    <p:sldId id="462" r:id="rId18"/>
    <p:sldId id="463" r:id="rId19"/>
    <p:sldId id="464" r:id="rId20"/>
    <p:sldId id="465" r:id="rId21"/>
    <p:sldId id="466" r:id="rId22"/>
    <p:sldId id="468" r:id="rId23"/>
    <p:sldId id="467" r:id="rId24"/>
    <p:sldId id="460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7" r:id="rId33"/>
    <p:sldId id="478" r:id="rId34"/>
    <p:sldId id="479" r:id="rId35"/>
    <p:sldId id="476" r:id="rId36"/>
    <p:sldId id="558" r:id="rId37"/>
    <p:sldId id="588" r:id="rId38"/>
    <p:sldId id="559" r:id="rId39"/>
    <p:sldId id="560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591" r:id="rId48"/>
    <p:sldId id="592" r:id="rId49"/>
    <p:sldId id="593" r:id="rId50"/>
    <p:sldId id="260" r:id="rId51"/>
    <p:sldId id="753" r:id="rId5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5784D-3D85-44DB-9F66-8486A84F3BAD}" v="18" dt="2023-11-02T21:17:23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Барулина" userId="3f69187e786b41da" providerId="LiveId" clId="{92E5784D-3D85-44DB-9F66-8486A84F3BAD}"/>
    <pc:docChg chg="undo redo custSel addSld delSld modSld">
      <pc:chgData name="Марина Барулина" userId="3f69187e786b41da" providerId="LiveId" clId="{92E5784D-3D85-44DB-9F66-8486A84F3BAD}" dt="2023-11-05T17:30:00.520" v="717" actId="20577"/>
      <pc:docMkLst>
        <pc:docMk/>
      </pc:docMkLst>
      <pc:sldChg chg="modSp mod">
        <pc:chgData name="Марина Барулина" userId="3f69187e786b41da" providerId="LiveId" clId="{92E5784D-3D85-44DB-9F66-8486A84F3BAD}" dt="2023-11-03T08:30:52.043" v="699" actId="20577"/>
        <pc:sldMkLst>
          <pc:docMk/>
          <pc:sldMk cId="1487700712" sldId="256"/>
        </pc:sldMkLst>
        <pc:spChg chg="mod">
          <ac:chgData name="Марина Барулина" userId="3f69187e786b41da" providerId="LiveId" clId="{92E5784D-3D85-44DB-9F66-8486A84F3BAD}" dt="2023-11-03T08:30:52.043" v="699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689255840" sldId="38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173907008" sldId="386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422497705" sldId="38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794382916" sldId="38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76353528" sldId="38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348536546" sldId="39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304953000" sldId="391"/>
        </pc:sldMkLst>
      </pc:sldChg>
      <pc:sldChg chg="addSp delSp modSp add mod setBg setClrOvrMap">
        <pc:chgData name="Марина Барулина" userId="3f69187e786b41da" providerId="LiveId" clId="{92E5784D-3D85-44DB-9F66-8486A84F3BAD}" dt="2023-11-02T20:54:52.575" v="549" actId="1076"/>
        <pc:sldMkLst>
          <pc:docMk/>
          <pc:sldMk cId="753048616" sldId="392"/>
        </pc:sldMkLst>
        <pc:spChg chg="mod or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3" creationId="{3C5EE964-EBFF-656A-5934-CCDBCD9D041C}"/>
          </ac:spMkLst>
        </pc:spChg>
        <pc:spChg chg="mo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4" creationId="{A03A1671-84CD-1C54-1897-D96A88F2A818}"/>
          </ac:spMkLst>
        </pc:spChg>
        <pc:spChg chg="mod">
          <ac:chgData name="Марина Барулина" userId="3f69187e786b41da" providerId="LiveId" clId="{92E5784D-3D85-44DB-9F66-8486A84F3BAD}" dt="2023-11-02T20:54:48.238" v="548" actId="1076"/>
          <ac:spMkLst>
            <pc:docMk/>
            <pc:sldMk cId="753048616" sldId="392"/>
            <ac:spMk id="5" creationId="{22CF7329-63D4-681D-33C4-8D624CDD99D4}"/>
          </ac:spMkLst>
        </pc:spChg>
        <pc:spChg chg="add del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6" creationId="{F1D03514-E619-CA84-D996-262D3890CC78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9" creationId="{C249177F-A06A-45FB-B00F-00720EA19913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11" creationId="{2E776F1A-996E-49D1-B112-57A6E7164249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13" creationId="{4C4C3B4B-612F-41A6-81E2-EF54C810767F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15" creationId="{02D3A97A-037A-4CD4-96C9-9571CA29B92F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17" creationId="{CE8BCA1D-ACDF-4D63-9AA0-366C4F8553DD}"/>
          </ac:spMkLst>
        </pc:spChg>
        <pc:spChg chg="ad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19" creationId="{71B62618-0D02-4C29-88C5-1EDF7F32343E}"/>
          </ac:spMkLst>
        </pc:spChg>
        <pc:spChg chg="ad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21" creationId="{1E2747F4-A0AE-425C-B527-E3E32461FEF5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22" creationId="{5DB82E3F-D9C4-42E7-AABF-D760C2F5615B}"/>
          </ac:spMkLst>
        </pc:spChg>
        <pc:spChg chg="ad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23" creationId="{9707F29A-1576-479E-B227-0D6498601B4A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24" creationId="{5F145784-B126-48E6-B33B-0BEA2EBF1884}"/>
          </ac:spMkLst>
        </pc:spChg>
        <pc:spChg chg="add">
          <ac:chgData name="Марина Барулина" userId="3f69187e786b41da" providerId="LiveId" clId="{92E5784D-3D85-44DB-9F66-8486A84F3BAD}" dt="2023-11-02T20:54:35.655" v="545" actId="26606"/>
          <ac:spMkLst>
            <pc:docMk/>
            <pc:sldMk cId="753048616" sldId="392"/>
            <ac:spMk id="25" creationId="{F17B26C7-6F2F-453C-9C08-71E199E527A8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26" creationId="{06AD7FED-ECA8-4F84-9067-C1B1E9610F13}"/>
          </ac:spMkLst>
        </pc:spChg>
        <pc:spChg chg="add del">
          <ac:chgData name="Марина Барулина" userId="3f69187e786b41da" providerId="LiveId" clId="{92E5784D-3D85-44DB-9F66-8486A84F3BAD}" dt="2023-11-02T20:54:28.128" v="544" actId="26606"/>
          <ac:spMkLst>
            <pc:docMk/>
            <pc:sldMk cId="753048616" sldId="392"/>
            <ac:spMk id="28" creationId="{74DF12F2-5059-41AC-A8BD-D5E115CDC266}"/>
          </ac:spMkLst>
        </pc:spChg>
        <pc:graphicFrameChg chg="add del">
          <ac:chgData name="Марина Барулина" userId="3f69187e786b41da" providerId="LiveId" clId="{92E5784D-3D85-44DB-9F66-8486A84F3BAD}" dt="2023-11-02T20:54:28.128" v="544" actId="26606"/>
          <ac:graphicFrameMkLst>
            <pc:docMk/>
            <pc:sldMk cId="753048616" sldId="392"/>
            <ac:graphicFrameMk id="8" creationId="{2A748AE5-D799-DD10-F422-B5F8A779BEF1}"/>
          </ac:graphicFrameMkLst>
        </pc:graphicFrameChg>
        <pc:graphicFrameChg chg="add mod">
          <ac:chgData name="Марина Барулина" userId="3f69187e786b41da" providerId="LiveId" clId="{92E5784D-3D85-44DB-9F66-8486A84F3BAD}" dt="2023-11-02T20:54:52.575" v="549" actId="1076"/>
          <ac:graphicFrameMkLst>
            <pc:docMk/>
            <pc:sldMk cId="753048616" sldId="392"/>
            <ac:graphicFrameMk id="27" creationId="{F1F0F647-E230-200B-CD54-295EFA0047F4}"/>
          </ac:graphicFrameMkLst>
        </pc:graphicFrameChg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872951887" sldId="392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264260403" sldId="39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359839008" sldId="39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409438493" sldId="39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980109119" sldId="396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789542187" sldId="39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821408132" sldId="39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347300396" sldId="39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483576837" sldId="40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50026412" sldId="401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08336429" sldId="402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021776318" sldId="40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456030068" sldId="40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95137768" sldId="40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942717130" sldId="406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903609223" sldId="40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213324600" sldId="40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030522379" sldId="40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831602317" sldId="41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648936279" sldId="411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918954685" sldId="41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512704291" sldId="41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848411680" sldId="41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575220314" sldId="416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220507936" sldId="41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180999116" sldId="41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079121905" sldId="41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958593353" sldId="42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085868600" sldId="421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79662356" sldId="422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03073476" sldId="42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467277074" sldId="42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107141025" sldId="42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151493383" sldId="42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115453591" sldId="42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947509661" sldId="42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098698846" sldId="43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813360120" sldId="431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507532644" sldId="432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378532592" sldId="43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143717440" sldId="43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365528229" sldId="43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809247897" sldId="436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209844232" sldId="437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761162638" sldId="438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130668987" sldId="439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878032146" sldId="440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2642797649" sldId="441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209304316" sldId="442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481514565" sldId="443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587113511" sldId="444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3766572082" sldId="445"/>
        </pc:sldMkLst>
      </pc:sldChg>
      <pc:sldChg chg="del">
        <pc:chgData name="Марина Барулина" userId="3f69187e786b41da" providerId="LiveId" clId="{92E5784D-3D85-44DB-9F66-8486A84F3BAD}" dt="2023-11-02T19:37:46.422" v="0" actId="47"/>
        <pc:sldMkLst>
          <pc:docMk/>
          <pc:sldMk cId="1578561947" sldId="447"/>
        </pc:sldMkLst>
      </pc:sldChg>
      <pc:sldChg chg="modSp add mod">
        <pc:chgData name="Марина Барулина" userId="3f69187e786b41da" providerId="LiveId" clId="{92E5784D-3D85-44DB-9F66-8486A84F3BAD}" dt="2023-11-02T20:55:06.300" v="552" actId="14100"/>
        <pc:sldMkLst>
          <pc:docMk/>
          <pc:sldMk cId="2898728518" sldId="454"/>
        </pc:sldMkLst>
        <pc:spChg chg="mod">
          <ac:chgData name="Марина Барулина" userId="3f69187e786b41da" providerId="LiveId" clId="{92E5784D-3D85-44DB-9F66-8486A84F3BAD}" dt="2023-11-02T20:54:05.419" v="535" actId="27636"/>
          <ac:spMkLst>
            <pc:docMk/>
            <pc:sldMk cId="2898728518" sldId="454"/>
            <ac:spMk id="2" creationId="{F41B08A9-1BB9-FEF8-86D2-0116FA734B3D}"/>
          </ac:spMkLst>
        </pc:spChg>
        <pc:spChg chg="mod">
          <ac:chgData name="Марина Барулина" userId="3f69187e786b41da" providerId="LiveId" clId="{92E5784D-3D85-44DB-9F66-8486A84F3BAD}" dt="2023-11-02T20:55:06.300" v="552" actId="14100"/>
          <ac:spMkLst>
            <pc:docMk/>
            <pc:sldMk cId="2898728518" sldId="454"/>
            <ac:spMk id="4" creationId="{E9831E2F-6714-086E-1CEC-6C8EE690446D}"/>
          </ac:spMkLst>
        </pc:spChg>
      </pc:sldChg>
      <pc:sldChg chg="modSp add mod">
        <pc:chgData name="Марина Барулина" userId="3f69187e786b41da" providerId="LiveId" clId="{92E5784D-3D85-44DB-9F66-8486A84F3BAD}" dt="2023-11-02T20:55:18.087" v="554" actId="207"/>
        <pc:sldMkLst>
          <pc:docMk/>
          <pc:sldMk cId="1836353979" sldId="455"/>
        </pc:sldMkLst>
        <pc:spChg chg="mod">
          <ac:chgData name="Марина Барулина" userId="3f69187e786b41da" providerId="LiveId" clId="{92E5784D-3D85-44DB-9F66-8486A84F3BAD}" dt="2023-11-02T20:55:18.087" v="554" actId="207"/>
          <ac:spMkLst>
            <pc:docMk/>
            <pc:sldMk cId="1836353979" sldId="455"/>
            <ac:spMk id="4" creationId="{44CF5037-4762-64F4-6E33-A180993AFAF0}"/>
          </ac:spMkLst>
        </pc:spChg>
      </pc:sldChg>
      <pc:sldChg chg="add">
        <pc:chgData name="Марина Барулина" userId="3f69187e786b41da" providerId="LiveId" clId="{92E5784D-3D85-44DB-9F66-8486A84F3BAD}" dt="2023-11-02T20:54:05.349" v="534"/>
        <pc:sldMkLst>
          <pc:docMk/>
          <pc:sldMk cId="1326373134" sldId="456"/>
        </pc:sldMkLst>
      </pc:sldChg>
      <pc:sldChg chg="addSp delSp modSp add mod setBg chgLayout">
        <pc:chgData name="Марина Барулина" userId="3f69187e786b41da" providerId="LiveId" clId="{92E5784D-3D85-44DB-9F66-8486A84F3BAD}" dt="2023-11-02T21:06:14.838" v="562"/>
        <pc:sldMkLst>
          <pc:docMk/>
          <pc:sldMk cId="2356447050" sldId="457"/>
        </pc:sldMkLst>
        <pc:spChg chg="mod ord">
          <ac:chgData name="Марина Барулина" userId="3f69187e786b41da" providerId="LiveId" clId="{92E5784D-3D85-44DB-9F66-8486A84F3BAD}" dt="2023-11-02T21:05:30.457" v="560" actId="6264"/>
          <ac:spMkLst>
            <pc:docMk/>
            <pc:sldMk cId="2356447050" sldId="457"/>
            <ac:spMk id="3" creationId="{9848752F-4EA0-D2D2-CAF4-C60C33F725BE}"/>
          </ac:spMkLst>
        </pc:spChg>
        <pc:spChg chg="mod ord">
          <ac:chgData name="Марина Барулина" userId="3f69187e786b41da" providerId="LiveId" clId="{92E5784D-3D85-44DB-9F66-8486A84F3BAD}" dt="2023-11-02T21:05:30.457" v="560" actId="6264"/>
          <ac:spMkLst>
            <pc:docMk/>
            <pc:sldMk cId="2356447050" sldId="457"/>
            <ac:spMk id="4" creationId="{781EC9D1-70BE-00E6-9C94-E9DBA3482C61}"/>
          </ac:spMkLst>
        </pc:spChg>
        <pc:spChg chg="add del mod">
          <ac:chgData name="Марина Барулина" userId="3f69187e786b41da" providerId="LiveId" clId="{92E5784D-3D85-44DB-9F66-8486A84F3BAD}" dt="2023-11-02T21:05:30.457" v="560" actId="6264"/>
          <ac:spMkLst>
            <pc:docMk/>
            <pc:sldMk cId="2356447050" sldId="457"/>
            <ac:spMk id="7" creationId="{E2F35B1B-D4F7-5DD4-7253-AC8449717567}"/>
          </ac:spMkLst>
        </pc:spChg>
        <pc:spChg chg="add del mod">
          <ac:chgData name="Марина Барулина" userId="3f69187e786b41da" providerId="LiveId" clId="{92E5784D-3D85-44DB-9F66-8486A84F3BAD}" dt="2023-11-02T21:05:30.457" v="560" actId="6264"/>
          <ac:spMkLst>
            <pc:docMk/>
            <pc:sldMk cId="2356447050" sldId="457"/>
            <ac:spMk id="8" creationId="{13DF0142-1B63-8C01-66AC-B257472F816D}"/>
          </ac:spMkLst>
        </pc:spChg>
        <pc:spChg chg="add mod ord">
          <ac:chgData name="Марина Барулина" userId="3f69187e786b41da" providerId="LiveId" clId="{92E5784D-3D85-44DB-9F66-8486A84F3BAD}" dt="2023-11-02T21:05:30.468" v="561" actId="27636"/>
          <ac:spMkLst>
            <pc:docMk/>
            <pc:sldMk cId="2356447050" sldId="457"/>
            <ac:spMk id="9" creationId="{DFDC5676-3C36-73FD-30A4-3F04895E5D9C}"/>
          </ac:spMkLst>
        </pc:spChg>
        <pc:picChg chg="add mod">
          <ac:chgData name="Марина Барулина" userId="3f69187e786b41da" providerId="LiveId" clId="{92E5784D-3D85-44DB-9F66-8486A84F3BAD}" dt="2023-11-02T21:05:19.346" v="559" actId="1076"/>
          <ac:picMkLst>
            <pc:docMk/>
            <pc:sldMk cId="2356447050" sldId="457"/>
            <ac:picMk id="5" creationId="{EEE2FC71-AC02-67EC-73BE-4DB0D6DB0D03}"/>
          </ac:picMkLst>
        </pc:picChg>
        <pc:picChg chg="mod">
          <ac:chgData name="Марина Барулина" userId="3f69187e786b41da" providerId="LiveId" clId="{92E5784D-3D85-44DB-9F66-8486A84F3BAD}" dt="2023-11-02T21:05:15.453" v="558" actId="1076"/>
          <ac:picMkLst>
            <pc:docMk/>
            <pc:sldMk cId="2356447050" sldId="457"/>
            <ac:picMk id="6" creationId="{68E85518-C09B-57F7-C0EF-7C693587B236}"/>
          </ac:picMkLst>
        </pc:picChg>
      </pc:sldChg>
      <pc:sldChg chg="add">
        <pc:chgData name="Марина Барулина" userId="3f69187e786b41da" providerId="LiveId" clId="{92E5784D-3D85-44DB-9F66-8486A84F3BAD}" dt="2023-11-02T20:54:05.349" v="534"/>
        <pc:sldMkLst>
          <pc:docMk/>
          <pc:sldMk cId="2182798211" sldId="458"/>
        </pc:sldMkLst>
      </pc:sldChg>
      <pc:sldChg chg="addSp delSp modSp add mod chgLayout">
        <pc:chgData name="Марина Барулина" userId="3f69187e786b41da" providerId="LiveId" clId="{92E5784D-3D85-44DB-9F66-8486A84F3BAD}" dt="2023-11-02T21:07:21.694" v="570" actId="478"/>
        <pc:sldMkLst>
          <pc:docMk/>
          <pc:sldMk cId="2928134645" sldId="459"/>
        </pc:sldMkLst>
        <pc:spChg chg="add del mod">
          <ac:chgData name="Марина Барулина" userId="3f69187e786b41da" providerId="LiveId" clId="{92E5784D-3D85-44DB-9F66-8486A84F3BAD}" dt="2023-11-02T21:07:01.722" v="563" actId="6264"/>
          <ac:spMkLst>
            <pc:docMk/>
            <pc:sldMk cId="2928134645" sldId="459"/>
            <ac:spMk id="2" creationId="{2DC1ADCA-AF39-F3C2-3C09-22F5577B0606}"/>
          </ac:spMkLst>
        </pc:spChg>
        <pc:spChg chg="mod ord">
          <ac:chgData name="Марина Барулина" userId="3f69187e786b41da" providerId="LiveId" clId="{92E5784D-3D85-44DB-9F66-8486A84F3BAD}" dt="2023-11-02T21:07:01.722" v="563" actId="6264"/>
          <ac:spMkLst>
            <pc:docMk/>
            <pc:sldMk cId="2928134645" sldId="459"/>
            <ac:spMk id="3" creationId="{A62FC389-C563-3C0E-F775-EE7A83CFD97D}"/>
          </ac:spMkLst>
        </pc:spChg>
        <pc:spChg chg="add del mod">
          <ac:chgData name="Марина Барулина" userId="3f69187e786b41da" providerId="LiveId" clId="{92E5784D-3D85-44DB-9F66-8486A84F3BAD}" dt="2023-11-02T21:07:01.722" v="563" actId="6264"/>
          <ac:spMkLst>
            <pc:docMk/>
            <pc:sldMk cId="2928134645" sldId="459"/>
            <ac:spMk id="4" creationId="{5D03CF6D-5C4D-6D63-C9FE-57963EFFEB46}"/>
          </ac:spMkLst>
        </pc:spChg>
        <pc:spChg chg="mod ord">
          <ac:chgData name="Марина Барулина" userId="3f69187e786b41da" providerId="LiveId" clId="{92E5784D-3D85-44DB-9F66-8486A84F3BAD}" dt="2023-11-02T21:07:19.117" v="569" actId="1076"/>
          <ac:spMkLst>
            <pc:docMk/>
            <pc:sldMk cId="2928134645" sldId="459"/>
            <ac:spMk id="5" creationId="{ABDE68F5-68D5-4DDD-0451-0C15D02D9FC5}"/>
          </ac:spMkLst>
        </pc:spChg>
        <pc:spChg chg="add del mod ord">
          <ac:chgData name="Марина Барулина" userId="3f69187e786b41da" providerId="LiveId" clId="{92E5784D-3D85-44DB-9F66-8486A84F3BAD}" dt="2023-11-02T21:07:21.694" v="570" actId="478"/>
          <ac:spMkLst>
            <pc:docMk/>
            <pc:sldMk cId="2928134645" sldId="459"/>
            <ac:spMk id="6" creationId="{2598961C-CC3A-CE13-A987-721EB97E88AD}"/>
          </ac:spMkLst>
        </pc:spChg>
      </pc:sldChg>
      <pc:sldChg chg="modSp add mod">
        <pc:chgData name="Марина Барулина" userId="3f69187e786b41da" providerId="LiveId" clId="{92E5784D-3D85-44DB-9F66-8486A84F3BAD}" dt="2023-11-02T21:08:18.574" v="581" actId="207"/>
        <pc:sldMkLst>
          <pc:docMk/>
          <pc:sldMk cId="169988021" sldId="460"/>
        </pc:sldMkLst>
        <pc:spChg chg="mod">
          <ac:chgData name="Марина Барулина" userId="3f69187e786b41da" providerId="LiveId" clId="{92E5784D-3D85-44DB-9F66-8486A84F3BAD}" dt="2023-11-02T21:08:18.574" v="581" actId="207"/>
          <ac:spMkLst>
            <pc:docMk/>
            <pc:sldMk cId="169988021" sldId="460"/>
            <ac:spMk id="5" creationId="{ABDE68F5-68D5-4DDD-0451-0C15D02D9FC5}"/>
          </ac:spMkLst>
        </pc:spChg>
      </pc:sldChg>
      <pc:sldChg chg="modSp add mod">
        <pc:chgData name="Марина Барулина" userId="3f69187e786b41da" providerId="LiveId" clId="{92E5784D-3D85-44DB-9F66-8486A84F3BAD}" dt="2023-11-02T21:07:29.472" v="571" actId="207"/>
        <pc:sldMkLst>
          <pc:docMk/>
          <pc:sldMk cId="2381146476" sldId="461"/>
        </pc:sldMkLst>
        <pc:spChg chg="mod">
          <ac:chgData name="Марина Барулина" userId="3f69187e786b41da" providerId="LiveId" clId="{92E5784D-3D85-44DB-9F66-8486A84F3BAD}" dt="2023-11-02T21:07:29.472" v="571" actId="207"/>
          <ac:spMkLst>
            <pc:docMk/>
            <pc:sldMk cId="2381146476" sldId="461"/>
            <ac:spMk id="5" creationId="{ABDE68F5-68D5-4DDD-0451-0C15D02D9FC5}"/>
          </ac:spMkLst>
        </pc:spChg>
      </pc:sldChg>
      <pc:sldChg chg="modSp add mod">
        <pc:chgData name="Марина Барулина" userId="3f69187e786b41da" providerId="LiveId" clId="{92E5784D-3D85-44DB-9F66-8486A84F3BAD}" dt="2023-11-02T21:07:34.381" v="572" actId="207"/>
        <pc:sldMkLst>
          <pc:docMk/>
          <pc:sldMk cId="453543557" sldId="462"/>
        </pc:sldMkLst>
        <pc:spChg chg="mod">
          <ac:chgData name="Марина Барулина" userId="3f69187e786b41da" providerId="LiveId" clId="{92E5784D-3D85-44DB-9F66-8486A84F3BAD}" dt="2023-11-02T21:07:34.381" v="572" actId="207"/>
          <ac:spMkLst>
            <pc:docMk/>
            <pc:sldMk cId="453543557" sldId="462"/>
            <ac:spMk id="4" creationId="{786015ED-E92F-0F5C-65D8-9807EDEB8784}"/>
          </ac:spMkLst>
        </pc:spChg>
      </pc:sldChg>
      <pc:sldChg chg="modSp add mod">
        <pc:chgData name="Марина Барулина" userId="3f69187e786b41da" providerId="LiveId" clId="{92E5784D-3D85-44DB-9F66-8486A84F3BAD}" dt="2023-11-02T21:07:39.406" v="573" actId="207"/>
        <pc:sldMkLst>
          <pc:docMk/>
          <pc:sldMk cId="3651267951" sldId="463"/>
        </pc:sldMkLst>
        <pc:spChg chg="mod">
          <ac:chgData name="Марина Барулина" userId="3f69187e786b41da" providerId="LiveId" clId="{92E5784D-3D85-44DB-9F66-8486A84F3BAD}" dt="2023-11-02T21:07:39.406" v="573" actId="207"/>
          <ac:spMkLst>
            <pc:docMk/>
            <pc:sldMk cId="3651267951" sldId="463"/>
            <ac:spMk id="4" creationId="{D33BA235-2EA7-35FC-61D2-A5128FE8CCA9}"/>
          </ac:spMkLst>
        </pc:spChg>
      </pc:sldChg>
      <pc:sldChg chg="modSp add mod">
        <pc:chgData name="Марина Барулина" userId="3f69187e786b41da" providerId="LiveId" clId="{92E5784D-3D85-44DB-9F66-8486A84F3BAD}" dt="2023-11-02T21:07:46.522" v="574" actId="207"/>
        <pc:sldMkLst>
          <pc:docMk/>
          <pc:sldMk cId="4278527184" sldId="464"/>
        </pc:sldMkLst>
        <pc:spChg chg="mod">
          <ac:chgData name="Марина Барулина" userId="3f69187e786b41da" providerId="LiveId" clId="{92E5784D-3D85-44DB-9F66-8486A84F3BAD}" dt="2023-11-02T21:07:46.522" v="574" actId="207"/>
          <ac:spMkLst>
            <pc:docMk/>
            <pc:sldMk cId="4278527184" sldId="464"/>
            <ac:spMk id="4" creationId="{5E3957FE-09D5-FC61-B1E2-FBD21EDE9155}"/>
          </ac:spMkLst>
        </pc:spChg>
      </pc:sldChg>
      <pc:sldChg chg="modSp add mod">
        <pc:chgData name="Марина Барулина" userId="3f69187e786b41da" providerId="LiveId" clId="{92E5784D-3D85-44DB-9F66-8486A84F3BAD}" dt="2023-11-02T21:07:51.259" v="575" actId="207"/>
        <pc:sldMkLst>
          <pc:docMk/>
          <pc:sldMk cId="2105290191" sldId="465"/>
        </pc:sldMkLst>
        <pc:spChg chg="mod">
          <ac:chgData name="Марина Барулина" userId="3f69187e786b41da" providerId="LiveId" clId="{92E5784D-3D85-44DB-9F66-8486A84F3BAD}" dt="2023-11-02T21:07:51.259" v="575" actId="207"/>
          <ac:spMkLst>
            <pc:docMk/>
            <pc:sldMk cId="2105290191" sldId="465"/>
            <ac:spMk id="4" creationId="{5E3957FE-09D5-FC61-B1E2-FBD21EDE9155}"/>
          </ac:spMkLst>
        </pc:spChg>
      </pc:sldChg>
      <pc:sldChg chg="modSp add mod">
        <pc:chgData name="Марина Барулина" userId="3f69187e786b41da" providerId="LiveId" clId="{92E5784D-3D85-44DB-9F66-8486A84F3BAD}" dt="2023-11-02T21:07:59.085" v="576" actId="207"/>
        <pc:sldMkLst>
          <pc:docMk/>
          <pc:sldMk cId="3394431525" sldId="466"/>
        </pc:sldMkLst>
        <pc:spChg chg="mod">
          <ac:chgData name="Марина Барулина" userId="3f69187e786b41da" providerId="LiveId" clId="{92E5784D-3D85-44DB-9F66-8486A84F3BAD}" dt="2023-11-02T21:07:59.085" v="576" actId="207"/>
          <ac:spMkLst>
            <pc:docMk/>
            <pc:sldMk cId="3394431525" sldId="466"/>
            <ac:spMk id="4" creationId="{5E3957FE-09D5-FC61-B1E2-FBD21EDE9155}"/>
          </ac:spMkLst>
        </pc:spChg>
      </pc:sldChg>
      <pc:sldChg chg="modSp add mod">
        <pc:chgData name="Марина Барулина" userId="3f69187e786b41da" providerId="LiveId" clId="{92E5784D-3D85-44DB-9F66-8486A84F3BAD}" dt="2023-11-02T21:08:12.495" v="580" actId="207"/>
        <pc:sldMkLst>
          <pc:docMk/>
          <pc:sldMk cId="3357391077" sldId="467"/>
        </pc:sldMkLst>
        <pc:spChg chg="mod">
          <ac:chgData name="Марина Барулина" userId="3f69187e786b41da" providerId="LiveId" clId="{92E5784D-3D85-44DB-9F66-8486A84F3BAD}" dt="2023-11-02T21:08:12.495" v="580" actId="207"/>
          <ac:spMkLst>
            <pc:docMk/>
            <pc:sldMk cId="3357391077" sldId="467"/>
            <ac:spMk id="4" creationId="{DB974372-40E7-073E-D415-36E53D5A07BF}"/>
          </ac:spMkLst>
        </pc:spChg>
      </pc:sldChg>
      <pc:sldChg chg="modSp add mod">
        <pc:chgData name="Марина Барулина" userId="3f69187e786b41da" providerId="LiveId" clId="{92E5784D-3D85-44DB-9F66-8486A84F3BAD}" dt="2023-11-02T21:08:06.010" v="578" actId="207"/>
        <pc:sldMkLst>
          <pc:docMk/>
          <pc:sldMk cId="1884800620" sldId="468"/>
        </pc:sldMkLst>
        <pc:spChg chg="mod">
          <ac:chgData name="Марина Барулина" userId="3f69187e786b41da" providerId="LiveId" clId="{92E5784D-3D85-44DB-9F66-8486A84F3BAD}" dt="2023-11-02T20:54:05.430" v="538" actId="27636"/>
          <ac:spMkLst>
            <pc:docMk/>
            <pc:sldMk cId="1884800620" sldId="468"/>
            <ac:spMk id="2" creationId="{DFAFF365-43C1-90E5-4EC3-F3B90066B47E}"/>
          </ac:spMkLst>
        </pc:spChg>
        <pc:spChg chg="mod">
          <ac:chgData name="Марина Барулина" userId="3f69187e786b41da" providerId="LiveId" clId="{92E5784D-3D85-44DB-9F66-8486A84F3BAD}" dt="2023-11-02T21:08:06.010" v="578" actId="207"/>
          <ac:spMkLst>
            <pc:docMk/>
            <pc:sldMk cId="1884800620" sldId="468"/>
            <ac:spMk id="4" creationId="{328DA53E-876A-571A-EE67-2596179CA9D8}"/>
          </ac:spMkLst>
        </pc:spChg>
      </pc:sldChg>
      <pc:sldChg chg="modSp add mod">
        <pc:chgData name="Марина Барулина" userId="3f69187e786b41da" providerId="LiveId" clId="{92E5784D-3D85-44DB-9F66-8486A84F3BAD}" dt="2023-11-02T21:08:27.907" v="582" actId="207"/>
        <pc:sldMkLst>
          <pc:docMk/>
          <pc:sldMk cId="664809708" sldId="469"/>
        </pc:sldMkLst>
        <pc:spChg chg="mod">
          <ac:chgData name="Марина Барулина" userId="3f69187e786b41da" providerId="LiveId" clId="{92E5784D-3D85-44DB-9F66-8486A84F3BAD}" dt="2023-11-02T21:08:27.907" v="582" actId="207"/>
          <ac:spMkLst>
            <pc:docMk/>
            <pc:sldMk cId="664809708" sldId="469"/>
            <ac:spMk id="4" creationId="{6073C3C4-93D3-5B16-9B24-B80105C388B3}"/>
          </ac:spMkLst>
        </pc:spChg>
      </pc:sldChg>
      <pc:sldChg chg="modSp add mod">
        <pc:chgData name="Марина Барулина" userId="3f69187e786b41da" providerId="LiveId" clId="{92E5784D-3D85-44DB-9F66-8486A84F3BAD}" dt="2023-11-02T21:09:12.453" v="598" actId="20577"/>
        <pc:sldMkLst>
          <pc:docMk/>
          <pc:sldMk cId="685279629" sldId="470"/>
        </pc:sldMkLst>
        <pc:spChg chg="mod">
          <ac:chgData name="Марина Барулина" userId="3f69187e786b41da" providerId="LiveId" clId="{92E5784D-3D85-44DB-9F66-8486A84F3BAD}" dt="2023-11-02T21:08:56.261" v="596" actId="20577"/>
          <ac:spMkLst>
            <pc:docMk/>
            <pc:sldMk cId="685279629" sldId="470"/>
            <ac:spMk id="4" creationId="{6073C3C4-93D3-5B16-9B24-B80105C388B3}"/>
          </ac:spMkLst>
        </pc:spChg>
        <pc:spChg chg="mod">
          <ac:chgData name="Марина Барулина" userId="3f69187e786b41da" providerId="LiveId" clId="{92E5784D-3D85-44DB-9F66-8486A84F3BAD}" dt="2023-11-02T21:09:12.453" v="598" actId="20577"/>
          <ac:spMkLst>
            <pc:docMk/>
            <pc:sldMk cId="685279629" sldId="470"/>
            <ac:spMk id="6" creationId="{B61CCE18-DF08-63C5-6BB3-B5571057A3DE}"/>
          </ac:spMkLst>
        </pc:spChg>
      </pc:sldChg>
      <pc:sldChg chg="modSp add mod">
        <pc:chgData name="Марина Барулина" userId="3f69187e786b41da" providerId="LiveId" clId="{92E5784D-3D85-44DB-9F66-8486A84F3BAD}" dt="2023-11-02T21:09:19.553" v="599" actId="207"/>
        <pc:sldMkLst>
          <pc:docMk/>
          <pc:sldMk cId="4063710674" sldId="471"/>
        </pc:sldMkLst>
        <pc:spChg chg="mod">
          <ac:chgData name="Марина Барулина" userId="3f69187e786b41da" providerId="LiveId" clId="{92E5784D-3D85-44DB-9F66-8486A84F3BAD}" dt="2023-11-02T21:09:19.553" v="599" actId="207"/>
          <ac:spMkLst>
            <pc:docMk/>
            <pc:sldMk cId="4063710674" sldId="471"/>
            <ac:spMk id="4" creationId="{27AE2997-18CB-D7A1-B91C-4CD6136FBE84}"/>
          </ac:spMkLst>
        </pc:spChg>
      </pc:sldChg>
      <pc:sldChg chg="modSp add mod">
        <pc:chgData name="Марина Барулина" userId="3f69187e786b41da" providerId="LiveId" clId="{92E5784D-3D85-44DB-9F66-8486A84F3BAD}" dt="2023-11-02T21:09:42.573" v="605" actId="1076"/>
        <pc:sldMkLst>
          <pc:docMk/>
          <pc:sldMk cId="3726401455" sldId="472"/>
        </pc:sldMkLst>
        <pc:spChg chg="mod">
          <ac:chgData name="Марина Барулина" userId="3f69187e786b41da" providerId="LiveId" clId="{92E5784D-3D85-44DB-9F66-8486A84F3BAD}" dt="2023-11-02T21:09:34.977" v="603" actId="207"/>
          <ac:spMkLst>
            <pc:docMk/>
            <pc:sldMk cId="3726401455" sldId="472"/>
            <ac:spMk id="4" creationId="{B3C1B6EB-66CC-DD9B-B876-0A7C8F66C0FD}"/>
          </ac:spMkLst>
        </pc:spChg>
        <pc:spChg chg="mod">
          <ac:chgData name="Марина Барулина" userId="3f69187e786b41da" providerId="LiveId" clId="{92E5784D-3D85-44DB-9F66-8486A84F3BAD}" dt="2023-11-02T21:09:42.573" v="605" actId="1076"/>
          <ac:spMkLst>
            <pc:docMk/>
            <pc:sldMk cId="3726401455" sldId="472"/>
            <ac:spMk id="5" creationId="{188CC678-234A-3525-592F-B7E5A1259DF2}"/>
          </ac:spMkLst>
        </pc:spChg>
        <pc:spChg chg="mod">
          <ac:chgData name="Марина Барулина" userId="3f69187e786b41da" providerId="LiveId" clId="{92E5784D-3D85-44DB-9F66-8486A84F3BAD}" dt="2023-11-02T21:09:38.745" v="604" actId="1076"/>
          <ac:spMkLst>
            <pc:docMk/>
            <pc:sldMk cId="3726401455" sldId="472"/>
            <ac:spMk id="11" creationId="{7628DD3D-5C17-870A-9910-46A682C2E988}"/>
          </ac:spMkLst>
        </pc:spChg>
      </pc:sldChg>
      <pc:sldChg chg="modSp add mod">
        <pc:chgData name="Марина Барулина" userId="3f69187e786b41da" providerId="LiveId" clId="{92E5784D-3D85-44DB-9F66-8486A84F3BAD}" dt="2023-11-02T21:09:54.392" v="607" actId="207"/>
        <pc:sldMkLst>
          <pc:docMk/>
          <pc:sldMk cId="859131922" sldId="473"/>
        </pc:sldMkLst>
        <pc:spChg chg="mod">
          <ac:chgData name="Марина Барулина" userId="3f69187e786b41da" providerId="LiveId" clId="{92E5784D-3D85-44DB-9F66-8486A84F3BAD}" dt="2023-11-02T21:09:54.392" v="607" actId="207"/>
          <ac:spMkLst>
            <pc:docMk/>
            <pc:sldMk cId="859131922" sldId="473"/>
            <ac:spMk id="4" creationId="{B3C1B6EB-66CC-DD9B-B876-0A7C8F66C0FD}"/>
          </ac:spMkLst>
        </pc:spChg>
      </pc:sldChg>
      <pc:sldChg chg="add">
        <pc:chgData name="Марина Барулина" userId="3f69187e786b41da" providerId="LiveId" clId="{92E5784D-3D85-44DB-9F66-8486A84F3BAD}" dt="2023-11-02T20:54:05.349" v="534"/>
        <pc:sldMkLst>
          <pc:docMk/>
          <pc:sldMk cId="3528466809" sldId="474"/>
        </pc:sldMkLst>
      </pc:sldChg>
      <pc:sldChg chg="add">
        <pc:chgData name="Марина Барулина" userId="3f69187e786b41da" providerId="LiveId" clId="{92E5784D-3D85-44DB-9F66-8486A84F3BAD}" dt="2023-11-02T20:54:05.349" v="534"/>
        <pc:sldMkLst>
          <pc:docMk/>
          <pc:sldMk cId="1665935076" sldId="475"/>
        </pc:sldMkLst>
      </pc:sldChg>
      <pc:sldChg chg="modSp add mod">
        <pc:chgData name="Марина Барулина" userId="3f69187e786b41da" providerId="LiveId" clId="{92E5784D-3D85-44DB-9F66-8486A84F3BAD}" dt="2023-11-02T21:11:04.636" v="615" actId="1076"/>
        <pc:sldMkLst>
          <pc:docMk/>
          <pc:sldMk cId="415223038" sldId="476"/>
        </pc:sldMkLst>
        <pc:spChg chg="mod">
          <ac:chgData name="Марина Барулина" userId="3f69187e786b41da" providerId="LiveId" clId="{92E5784D-3D85-44DB-9F66-8486A84F3BAD}" dt="2023-11-02T21:11:04.636" v="615" actId="1076"/>
          <ac:spMkLst>
            <pc:docMk/>
            <pc:sldMk cId="415223038" sldId="476"/>
            <ac:spMk id="4" creationId="{22670BA9-4C02-6591-4D0D-C7CE7BFCEED6}"/>
          </ac:spMkLst>
        </pc:spChg>
      </pc:sldChg>
      <pc:sldChg chg="modSp add mod">
        <pc:chgData name="Марина Барулина" userId="3f69187e786b41da" providerId="LiveId" clId="{92E5784D-3D85-44DB-9F66-8486A84F3BAD}" dt="2023-11-02T21:10:08.615" v="609" actId="207"/>
        <pc:sldMkLst>
          <pc:docMk/>
          <pc:sldMk cId="2691114145" sldId="477"/>
        </pc:sldMkLst>
        <pc:spChg chg="mod">
          <ac:chgData name="Марина Барулина" userId="3f69187e786b41da" providerId="LiveId" clId="{92E5784D-3D85-44DB-9F66-8486A84F3BAD}" dt="2023-11-02T21:10:08.615" v="609" actId="207"/>
          <ac:spMkLst>
            <pc:docMk/>
            <pc:sldMk cId="2691114145" sldId="477"/>
            <ac:spMk id="4" creationId="{9BD2A5EF-228A-0B77-F6C8-487B95F512A5}"/>
          </ac:spMkLst>
        </pc:spChg>
      </pc:sldChg>
      <pc:sldChg chg="modSp add mod">
        <pc:chgData name="Марина Барулина" userId="3f69187e786b41da" providerId="LiveId" clId="{92E5784D-3D85-44DB-9F66-8486A84F3BAD}" dt="2023-11-02T21:10:13.907" v="610" actId="207"/>
        <pc:sldMkLst>
          <pc:docMk/>
          <pc:sldMk cId="1538136686" sldId="478"/>
        </pc:sldMkLst>
        <pc:spChg chg="mod">
          <ac:chgData name="Марина Барулина" userId="3f69187e786b41da" providerId="LiveId" clId="{92E5784D-3D85-44DB-9F66-8486A84F3BAD}" dt="2023-11-02T21:10:13.907" v="610" actId="207"/>
          <ac:spMkLst>
            <pc:docMk/>
            <pc:sldMk cId="1538136686" sldId="478"/>
            <ac:spMk id="4" creationId="{F12E7EF7-282E-5DB4-F0A4-5701D2E68127}"/>
          </ac:spMkLst>
        </pc:spChg>
      </pc:sldChg>
      <pc:sldChg chg="modSp add mod">
        <pc:chgData name="Марина Барулина" userId="3f69187e786b41da" providerId="LiveId" clId="{92E5784D-3D85-44DB-9F66-8486A84F3BAD}" dt="2023-11-05T17:30:00.520" v="717" actId="20577"/>
        <pc:sldMkLst>
          <pc:docMk/>
          <pc:sldMk cId="2915592980" sldId="479"/>
        </pc:sldMkLst>
        <pc:spChg chg="mod">
          <ac:chgData name="Марина Барулина" userId="3f69187e786b41da" providerId="LiveId" clId="{92E5784D-3D85-44DB-9F66-8486A84F3BAD}" dt="2023-11-05T17:30:00.520" v="717" actId="20577"/>
          <ac:spMkLst>
            <pc:docMk/>
            <pc:sldMk cId="2915592980" sldId="479"/>
            <ac:spMk id="2" creationId="{76503735-93A4-F534-C924-818F91E2C04A}"/>
          </ac:spMkLst>
        </pc:spChg>
        <pc:spChg chg="mod">
          <ac:chgData name="Марина Барулина" userId="3f69187e786b41da" providerId="LiveId" clId="{92E5784D-3D85-44DB-9F66-8486A84F3BAD}" dt="2023-11-02T21:10:22.342" v="612" actId="207"/>
          <ac:spMkLst>
            <pc:docMk/>
            <pc:sldMk cId="2915592980" sldId="479"/>
            <ac:spMk id="4" creationId="{7662969C-C68F-7CD8-15E4-701512BB4D71}"/>
          </ac:spMkLst>
        </pc:spChg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1493035533" sldId="556"/>
        </pc:sldMkLst>
      </pc:sldChg>
      <pc:sldChg chg="modSp add mod">
        <pc:chgData name="Марина Барулина" userId="3f69187e786b41da" providerId="LiveId" clId="{92E5784D-3D85-44DB-9F66-8486A84F3BAD}" dt="2023-11-02T21:22:51.735" v="661" actId="1076"/>
        <pc:sldMkLst>
          <pc:docMk/>
          <pc:sldMk cId="3025712137" sldId="558"/>
        </pc:sldMkLst>
        <pc:spChg chg="mod">
          <ac:chgData name="Марина Барулина" userId="3f69187e786b41da" providerId="LiveId" clId="{92E5784D-3D85-44DB-9F66-8486A84F3BAD}" dt="2023-11-02T21:22:51.735" v="661" actId="1076"/>
          <ac:spMkLst>
            <pc:docMk/>
            <pc:sldMk cId="3025712137" sldId="558"/>
            <ac:spMk id="3" creationId="{BEC145C0-D1DA-4250-FA0F-9D493598D6AA}"/>
          </ac:spMkLst>
        </pc:spChg>
      </pc:sldChg>
      <pc:sldChg chg="modSp add mod">
        <pc:chgData name="Марина Барулина" userId="3f69187e786b41da" providerId="LiveId" clId="{92E5784D-3D85-44DB-9F66-8486A84F3BAD}" dt="2023-11-02T21:22:36.752" v="659" actId="1076"/>
        <pc:sldMkLst>
          <pc:docMk/>
          <pc:sldMk cId="693192297" sldId="559"/>
        </pc:sldMkLst>
        <pc:spChg chg="mod">
          <ac:chgData name="Марина Барулина" userId="3f69187e786b41da" providerId="LiveId" clId="{92E5784D-3D85-44DB-9F66-8486A84F3BAD}" dt="2023-11-02T21:22:36.752" v="659" actId="1076"/>
          <ac:spMkLst>
            <pc:docMk/>
            <pc:sldMk cId="693192297" sldId="559"/>
            <ac:spMk id="3" creationId="{BEC145C0-D1DA-4250-FA0F-9D493598D6AA}"/>
          </ac:spMkLst>
        </pc:spChg>
      </pc:sldChg>
      <pc:sldChg chg="add">
        <pc:chgData name="Марина Барулина" userId="3f69187e786b41da" providerId="LiveId" clId="{92E5784D-3D85-44DB-9F66-8486A84F3BAD}" dt="2023-11-02T21:17:23.825" v="616"/>
        <pc:sldMkLst>
          <pc:docMk/>
          <pc:sldMk cId="3236724366" sldId="560"/>
        </pc:sldMkLst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3526464724" sldId="561"/>
        </pc:sldMkLst>
        <pc:spChg chg="mo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3" creationId="{BEC145C0-D1DA-4250-FA0F-9D493598D6AA}"/>
          </ac:spMkLst>
        </pc:spChg>
        <pc:spChg chg="mod or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4" creationId="{FA834989-236B-0376-D781-8BF635DCC1BA}"/>
          </ac:spMkLst>
        </pc:spChg>
        <pc:spChg chg="mo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9" creationId="{6A418916-6DBB-F8F7-B394-894BF4CE7E55}"/>
          </ac:spMkLst>
        </pc:spChg>
        <pc:spChg chg="ad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14" creationId="{48E96387-12F1-45E4-9322-ABBF2EE040E9}"/>
          </ac:spMkLst>
        </pc:spChg>
        <pc:spChg chg="ad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16" creationId="{A9F421DD-DE4E-4547-A904-3F80E25E3F35}"/>
          </ac:spMkLst>
        </pc:spChg>
        <pc:spChg chg="ad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18" creationId="{09985DEC-1215-4209-9708-B45CC977402E}"/>
          </ac:spMkLst>
        </pc:spChg>
        <pc:spChg chg="ad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20" creationId="{90EB7086-616E-4D44-94BE-D0F763561782}"/>
          </ac:spMkLst>
        </pc:spChg>
        <pc:spChg chg="add">
          <ac:chgData name="Марина Барулина" userId="3f69187e786b41da" providerId="LiveId" clId="{92E5784D-3D85-44DB-9F66-8486A84F3BAD}" dt="2023-11-02T21:18:07.570" v="623" actId="26606"/>
          <ac:spMkLst>
            <pc:docMk/>
            <pc:sldMk cId="3526464724" sldId="561"/>
            <ac:spMk id="22" creationId="{A56981F2-287B-4FF9-ADF9-BA62CF2DBF13}"/>
          </ac:spMkLst>
        </pc:spChg>
        <pc:picChg chg="mod">
          <ac:chgData name="Марина Барулина" userId="3f69187e786b41da" providerId="LiveId" clId="{92E5784D-3D85-44DB-9F66-8486A84F3BAD}" dt="2023-11-02T21:18:13.777" v="624" actId="14100"/>
          <ac:picMkLst>
            <pc:docMk/>
            <pc:sldMk cId="3526464724" sldId="561"/>
            <ac:picMk id="8" creationId="{07FE24C5-950D-B745-11ED-F912FFD2FA6E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562921356" sldId="562"/>
        </pc:sldMkLst>
        <pc:spChg chg="mod or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9" creationId="{E9AA9F65-94B8-41A5-A7FF-23D2CFB116BB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11" creationId="{7E8B0F8E-3F6C-4541-B9C1-774D80A08834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13" creationId="{7A45F5BC-32D1-41CD-B270-C46F18CA1ACC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15" creationId="{5BB74D4E-F243-4A10-813D-500A14025392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17" creationId="{D70130DC-F780-43D2-B26A-92EACD78951B}"/>
          </ac:spMkLst>
        </pc:spChg>
        <pc:spChg chg="add">
          <ac:chgData name="Марина Барулина" userId="3f69187e786b41da" providerId="LiveId" clId="{92E5784D-3D85-44DB-9F66-8486A84F3BAD}" dt="2023-11-02T21:19:42.014" v="637" actId="26606"/>
          <ac:spMkLst>
            <pc:docMk/>
            <pc:sldMk cId="562921356" sldId="562"/>
            <ac:spMk id="19" creationId="{17676E0E-5B44-4166-8EDD-CFDBAC622C26}"/>
          </ac:spMkLst>
        </pc:spChg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1409818339" sldId="563"/>
        </pc:sldMkLst>
        <pc:spChg chg="mod">
          <ac:chgData name="Марина Барулина" userId="3f69187e786b41da" providerId="LiveId" clId="{92E5784D-3D85-44DB-9F66-8486A84F3BAD}" dt="2023-11-02T21:18:24.896" v="626" actId="1076"/>
          <ac:spMkLst>
            <pc:docMk/>
            <pc:sldMk cId="1409818339" sldId="563"/>
            <ac:spMk id="8" creationId="{FFF00A32-6049-F793-C022-1D6A6FBDC6E6}"/>
          </ac:spMkLst>
        </pc:spChg>
        <pc:picChg chg="mod">
          <ac:chgData name="Марина Барулина" userId="3f69187e786b41da" providerId="LiveId" clId="{92E5784D-3D85-44DB-9F66-8486A84F3BAD}" dt="2023-11-02T21:18:20.095" v="625" actId="1076"/>
          <ac:picMkLst>
            <pc:docMk/>
            <pc:sldMk cId="1409818339" sldId="563"/>
            <ac:picMk id="6" creationId="{A52BAB86-5CE2-9B3E-2D9A-3E60CFDCFDD0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503316993" sldId="564"/>
        </pc:sldMkLst>
        <pc:spChg chg="mod or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8:33.993" v="627" actId="26606"/>
          <ac:spMkLst>
            <pc:docMk/>
            <pc:sldMk cId="1503316993" sldId="564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8:33.993" v="627" actId="26606"/>
          <ac:grpSpMkLst>
            <pc:docMk/>
            <pc:sldMk cId="1503316993" sldId="564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8:33.993" v="627" actId="26606"/>
          <ac:picMkLst>
            <pc:docMk/>
            <pc:sldMk cId="1503316993" sldId="564"/>
            <ac:picMk id="6" creationId="{7E6DFBE4-7A4A-BBB6-09E4-4AB1E23E27AC}"/>
          </ac:picMkLst>
        </pc:picChg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2263789419" sldId="565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1593710219" sldId="566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46868331" sldId="567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1297947036" sldId="568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2382080144" sldId="587"/>
        </pc:sldMkLst>
      </pc:sldChg>
      <pc:sldChg chg="modSp add mod">
        <pc:chgData name="Марина Барулина" userId="3f69187e786b41da" providerId="LiveId" clId="{92E5784D-3D85-44DB-9F66-8486A84F3BAD}" dt="2023-11-02T21:22:42.771" v="660" actId="1076"/>
        <pc:sldMkLst>
          <pc:docMk/>
          <pc:sldMk cId="2832500196" sldId="588"/>
        </pc:sldMkLst>
        <pc:spChg chg="mod">
          <ac:chgData name="Марина Барулина" userId="3f69187e786b41da" providerId="LiveId" clId="{92E5784D-3D85-44DB-9F66-8486A84F3BAD}" dt="2023-11-02T21:17:23.897" v="617" actId="27636"/>
          <ac:spMkLst>
            <pc:docMk/>
            <pc:sldMk cId="2832500196" sldId="588"/>
            <ac:spMk id="2" creationId="{33050B66-A1D9-561A-67A8-F1AF34B4DB49}"/>
          </ac:spMkLst>
        </pc:spChg>
        <pc:spChg chg="mod">
          <ac:chgData name="Марина Барулина" userId="3f69187e786b41da" providerId="LiveId" clId="{92E5784D-3D85-44DB-9F66-8486A84F3BAD}" dt="2023-11-02T21:22:42.771" v="660" actId="1076"/>
          <ac:spMkLst>
            <pc:docMk/>
            <pc:sldMk cId="2832500196" sldId="588"/>
            <ac:spMk id="3" creationId="{AB8D8119-D4BD-314B-D4C9-5BF120DE6CF3}"/>
          </ac:spMkLst>
        </pc:spChg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3661552385" sldId="589"/>
        </pc:sldMkLst>
      </pc:sldChg>
      <pc:sldChg chg="modSp add mod">
        <pc:chgData name="Марина Барулина" userId="3f69187e786b41da" providerId="LiveId" clId="{92E5784D-3D85-44DB-9F66-8486A84F3BAD}" dt="2023-11-02T21:21:45.111" v="652" actId="1076"/>
        <pc:sldMkLst>
          <pc:docMk/>
          <pc:sldMk cId="4073312167" sldId="591"/>
        </pc:sldMkLst>
        <pc:spChg chg="mod">
          <ac:chgData name="Марина Барулина" userId="3f69187e786b41da" providerId="LiveId" clId="{92E5784D-3D85-44DB-9F66-8486A84F3BAD}" dt="2023-11-02T21:21:45.111" v="652" actId="1076"/>
          <ac:spMkLst>
            <pc:docMk/>
            <pc:sldMk cId="4073312167" sldId="591"/>
            <ac:spMk id="3" creationId="{EF60FC83-0474-9F90-F8DE-EF3C581D8625}"/>
          </ac:spMkLst>
        </pc:spChg>
      </pc:sldChg>
      <pc:sldChg chg="modSp add mod">
        <pc:chgData name="Марина Барулина" userId="3f69187e786b41da" providerId="LiveId" clId="{92E5784D-3D85-44DB-9F66-8486A84F3BAD}" dt="2023-11-02T21:21:40.912" v="651" actId="1076"/>
        <pc:sldMkLst>
          <pc:docMk/>
          <pc:sldMk cId="522529495" sldId="592"/>
        </pc:sldMkLst>
        <pc:spChg chg="mod">
          <ac:chgData name="Марина Барулина" userId="3f69187e786b41da" providerId="LiveId" clId="{92E5784D-3D85-44DB-9F66-8486A84F3BAD}" dt="2023-11-02T21:21:40.912" v="651" actId="1076"/>
          <ac:spMkLst>
            <pc:docMk/>
            <pc:sldMk cId="522529495" sldId="592"/>
            <ac:spMk id="3" creationId="{48DED00D-B4CE-66C0-6B07-3370C10C6FD4}"/>
          </ac:spMkLst>
        </pc:spChg>
        <pc:spChg chg="mod">
          <ac:chgData name="Марина Барулина" userId="3f69187e786b41da" providerId="LiveId" clId="{92E5784D-3D85-44DB-9F66-8486A84F3BAD}" dt="2023-11-02T21:21:37.060" v="650" actId="1076"/>
          <ac:spMkLst>
            <pc:docMk/>
            <pc:sldMk cId="522529495" sldId="592"/>
            <ac:spMk id="6" creationId="{3F063DEE-92F1-8CC6-446E-574386EC285D}"/>
          </ac:spMkLst>
        </pc:spChg>
      </pc:sldChg>
      <pc:sldChg chg="modSp add mod">
        <pc:chgData name="Марина Барулина" userId="3f69187e786b41da" providerId="LiveId" clId="{92E5784D-3D85-44DB-9F66-8486A84F3BAD}" dt="2023-11-02T21:21:31.733" v="649" actId="1076"/>
        <pc:sldMkLst>
          <pc:docMk/>
          <pc:sldMk cId="2273457800" sldId="593"/>
        </pc:sldMkLst>
        <pc:spChg chg="mod">
          <ac:chgData name="Марина Барулина" userId="3f69187e786b41da" providerId="LiveId" clId="{92E5784D-3D85-44DB-9F66-8486A84F3BAD}" dt="2023-11-02T21:17:23.911" v="618" actId="27636"/>
          <ac:spMkLst>
            <pc:docMk/>
            <pc:sldMk cId="2273457800" sldId="593"/>
            <ac:spMk id="2" creationId="{C7185D5C-EEEA-995C-E4CA-097ECB9FDAFC}"/>
          </ac:spMkLst>
        </pc:spChg>
        <pc:spChg chg="mod">
          <ac:chgData name="Марина Барулина" userId="3f69187e786b41da" providerId="LiveId" clId="{92E5784D-3D85-44DB-9F66-8486A84F3BAD}" dt="2023-11-02T21:21:31.733" v="649" actId="1076"/>
          <ac:spMkLst>
            <pc:docMk/>
            <pc:sldMk cId="2273457800" sldId="593"/>
            <ac:spMk id="3" creationId="{72C23FFB-E4F2-12FA-3A8E-09D192F77EF7}"/>
          </ac:spMkLst>
        </pc:spChg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2319623363" sldId="594"/>
        </pc:sldMkLst>
        <pc:spChg chg="mod">
          <ac:chgData name="Марина Барулина" userId="3f69187e786b41da" providerId="LiveId" clId="{92E5784D-3D85-44DB-9F66-8486A84F3BAD}" dt="2023-11-02T21:21:26.043" v="648" actId="1076"/>
          <ac:spMkLst>
            <pc:docMk/>
            <pc:sldMk cId="2319623363" sldId="594"/>
            <ac:spMk id="3" creationId="{EF60FC83-0474-9F90-F8DE-EF3C581D8625}"/>
          </ac:spMkLst>
        </pc:spChg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187933399" sldId="595"/>
        </pc:sldMkLst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305750820" sldId="596"/>
        </pc:sldMkLst>
        <pc:spChg chg="mod">
          <ac:chgData name="Марина Барулина" userId="3f69187e786b41da" providerId="LiveId" clId="{92E5784D-3D85-44DB-9F66-8486A84F3BAD}" dt="2023-11-02T21:21:08.282" v="646" actId="1076"/>
          <ac:spMkLst>
            <pc:docMk/>
            <pc:sldMk cId="305750820" sldId="596"/>
            <ac:spMk id="3" creationId="{8A9C1099-70EA-8E86-3186-A41456091C17}"/>
          </ac:spMkLst>
        </pc:spChg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3023636117" sldId="597"/>
        </pc:sldMkLst>
        <pc:picChg chg="mod">
          <ac:chgData name="Марина Барулина" userId="3f69187e786b41da" providerId="LiveId" clId="{92E5784D-3D85-44DB-9F66-8486A84F3BAD}" dt="2023-11-02T21:20:58.712" v="645" actId="1076"/>
          <ac:picMkLst>
            <pc:docMk/>
            <pc:sldMk cId="3023636117" sldId="597"/>
            <ac:picMk id="6" creationId="{A10AB922-52C3-6167-CBC4-4493154B3701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388481504" sldId="598"/>
        </pc:sldMkLst>
        <pc:spChg chg="mod or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2" creationId="{B1559B7C-6236-BF18-4146-0F15B20D17BC}"/>
          </ac:spMkLst>
        </pc:spChg>
        <pc:spChg chg="mo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3" creationId="{4931F547-1C66-FF0D-7334-CAD8812A9A08}"/>
          </ac:spMkLst>
        </pc:spChg>
        <pc:spChg chg="mo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4" creationId="{EF94C8CA-35EE-716A-7989-49FDF1A7F085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9" creationId="{E9AA9F65-94B8-41A5-A7FF-23D2CFB116BB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11" creationId="{7E8B0F8E-3F6C-4541-B9C1-774D80A08834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13" creationId="{7A45F5BC-32D1-41CD-B270-C46F18CA1ACC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15" creationId="{5BB74D4E-F243-4A10-813D-500A14025392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17" creationId="{D70130DC-F780-43D2-B26A-92EACD78951B}"/>
          </ac:spMkLst>
        </pc:spChg>
        <pc:spChg chg="add">
          <ac:chgData name="Марина Барулина" userId="3f69187e786b41da" providerId="LiveId" clId="{92E5784D-3D85-44DB-9F66-8486A84F3BAD}" dt="2023-11-02T21:19:49.016" v="639" actId="26606"/>
          <ac:spMkLst>
            <pc:docMk/>
            <pc:sldMk cId="388481504" sldId="598"/>
            <ac:spMk id="19" creationId="{17676E0E-5B44-4166-8EDD-CFDBAC622C26}"/>
          </ac:spMkLst>
        </pc:sp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22705387" sldId="599"/>
        </pc:sldMkLst>
        <pc:spChg chg="mod or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2" creationId="{B1559B7C-6236-BF18-4146-0F15B20D17BC}"/>
          </ac:spMkLst>
        </pc:spChg>
        <pc:spChg chg="mo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3" creationId="{4931F547-1C66-FF0D-7334-CAD8812A9A08}"/>
          </ac:spMkLst>
        </pc:spChg>
        <pc:spChg chg="mo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4" creationId="{EF94C8CA-35EE-716A-7989-49FDF1A7F085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9" creationId="{E9AA9F65-94B8-41A5-A7FF-23D2CFB116BB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11" creationId="{7E8B0F8E-3F6C-4541-B9C1-774D80A08834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13" creationId="{7A45F5BC-32D1-41CD-B270-C46F18CA1ACC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15" creationId="{5BB74D4E-F243-4A10-813D-500A14025392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17" creationId="{D70130DC-F780-43D2-B26A-92EACD78951B}"/>
          </ac:spMkLst>
        </pc:spChg>
        <pc:spChg chg="add">
          <ac:chgData name="Марина Барулина" userId="3f69187e786b41da" providerId="LiveId" clId="{92E5784D-3D85-44DB-9F66-8486A84F3BAD}" dt="2023-11-02T21:19:45.540" v="638" actId="26606"/>
          <ac:spMkLst>
            <pc:docMk/>
            <pc:sldMk cId="122705387" sldId="599"/>
            <ac:spMk id="19" creationId="{17676E0E-5B44-4166-8EDD-CFDBAC622C26}"/>
          </ac:spMkLst>
        </pc:spChg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89280803" sldId="600"/>
        </pc:sldMkLst>
        <pc:spChg chg="mod">
          <ac:chgData name="Марина Барулина" userId="3f69187e786b41da" providerId="LiveId" clId="{92E5784D-3D85-44DB-9F66-8486A84F3BAD}" dt="2023-11-02T21:17:39.528" v="619" actId="1076"/>
          <ac:spMkLst>
            <pc:docMk/>
            <pc:sldMk cId="89280803" sldId="600"/>
            <ac:spMk id="3" creationId="{BEC145C0-D1DA-4250-FA0F-9D493598D6AA}"/>
          </ac:spMkLst>
        </pc:sp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273260595" sldId="601"/>
        </pc:sldMkLst>
        <pc:spChg chg="mod or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9" creationId="{E9AA9F65-94B8-41A5-A7FF-23D2CFB116BB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11" creationId="{7E8B0F8E-3F6C-4541-B9C1-774D80A08834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13" creationId="{7A45F5BC-32D1-41CD-B270-C46F18CA1ACC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15" creationId="{5BB74D4E-F243-4A10-813D-500A14025392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17" creationId="{D70130DC-F780-43D2-B26A-92EACD78951B}"/>
          </ac:spMkLst>
        </pc:spChg>
        <pc:spChg chg="add">
          <ac:chgData name="Марина Барулина" userId="3f69187e786b41da" providerId="LiveId" clId="{92E5784D-3D85-44DB-9F66-8486A84F3BAD}" dt="2023-11-02T21:19:34.718" v="636" actId="26606"/>
          <ac:spMkLst>
            <pc:docMk/>
            <pc:sldMk cId="273260595" sldId="601"/>
            <ac:spMk id="19" creationId="{17676E0E-5B44-4166-8EDD-CFDBAC622C26}"/>
          </ac:spMkLst>
        </pc:sp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481957187" sldId="602"/>
        </pc:sldMkLst>
        <pc:spChg chg="mod or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7:48.534" v="620" actId="26606"/>
          <ac:spMkLst>
            <pc:docMk/>
            <pc:sldMk cId="1481957187" sldId="602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7:48.534" v="620" actId="26606"/>
          <ac:grpSpMkLst>
            <pc:docMk/>
            <pc:sldMk cId="1481957187" sldId="602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7:48.534" v="620" actId="26606"/>
          <ac:picMkLst>
            <pc:docMk/>
            <pc:sldMk cId="1481957187" sldId="602"/>
            <ac:picMk id="6" creationId="{EB8837C3-3192-F711-03AC-B7A866247D68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972236601" sldId="603"/>
        </pc:sldMkLst>
        <pc:spChg chg="mod or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7:54.529" v="621" actId="26606"/>
          <ac:spMkLst>
            <pc:docMk/>
            <pc:sldMk cId="1972236601" sldId="603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7:54.529" v="621" actId="26606"/>
          <ac:grpSpMkLst>
            <pc:docMk/>
            <pc:sldMk cId="1972236601" sldId="603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7:54.529" v="621" actId="26606"/>
          <ac:picMkLst>
            <pc:docMk/>
            <pc:sldMk cId="1972236601" sldId="603"/>
            <ac:picMk id="6" creationId="{DAA7398D-D78C-A960-B9B7-0D0D30A9377A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926583889" sldId="604"/>
        </pc:sldMkLst>
        <pc:spChg chg="mod or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7:59.392" v="622" actId="26606"/>
          <ac:spMkLst>
            <pc:docMk/>
            <pc:sldMk cId="926583889" sldId="604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7:59.392" v="622" actId="26606"/>
          <ac:grpSpMkLst>
            <pc:docMk/>
            <pc:sldMk cId="926583889" sldId="604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7:59.392" v="622" actId="26606"/>
          <ac:picMkLst>
            <pc:docMk/>
            <pc:sldMk cId="926583889" sldId="604"/>
            <ac:picMk id="6" creationId="{438E49D5-7C66-9866-C3D8-1F48A9927BB5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992197233" sldId="605"/>
        </pc:sldMkLst>
        <pc:spChg chg="mod or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8:45.325" v="629" actId="26606"/>
          <ac:spMkLst>
            <pc:docMk/>
            <pc:sldMk cId="992197233" sldId="605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8:45.325" v="629" actId="26606"/>
          <ac:grpSpMkLst>
            <pc:docMk/>
            <pc:sldMk cId="992197233" sldId="605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8:45.325" v="629" actId="26606"/>
          <ac:picMkLst>
            <pc:docMk/>
            <pc:sldMk cId="992197233" sldId="605"/>
            <ac:picMk id="6" creationId="{DFD50E90-7B4A-8224-9C50-A20E39329843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881206436" sldId="606"/>
        </pc:sldMkLst>
        <pc:spChg chg="mod or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8:40.129" v="628" actId="26606"/>
          <ac:spMkLst>
            <pc:docMk/>
            <pc:sldMk cId="1881206436" sldId="606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8:40.129" v="628" actId="26606"/>
          <ac:grpSpMkLst>
            <pc:docMk/>
            <pc:sldMk cId="1881206436" sldId="606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8:40.129" v="628" actId="26606"/>
          <ac:picMkLst>
            <pc:docMk/>
            <pc:sldMk cId="1881206436" sldId="606"/>
            <ac:picMk id="6" creationId="{6B6BCA0F-0B00-55C6-AC50-663597FC96AB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1121280970" sldId="607"/>
        </pc:sldMkLst>
        <pc:spChg chg="mod or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2" creationId="{75924128-A22C-0BBB-1C21-50A76E482EC7}"/>
          </ac:spMkLst>
        </pc:spChg>
        <pc:spChg chg="mo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3" creationId="{BEC145C0-D1DA-4250-FA0F-9D493598D6AA}"/>
          </ac:spMkLst>
        </pc:spChg>
        <pc:spChg chg="mo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4" creationId="{FA834989-236B-0376-D781-8BF635DCC1BA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10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12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14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16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18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8:53.125" v="630" actId="26606"/>
          <ac:spMkLst>
            <pc:docMk/>
            <pc:sldMk cId="1121280970" sldId="607"/>
            <ac:spMk id="20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8:53.125" v="630" actId="26606"/>
          <ac:grpSpMkLst>
            <pc:docMk/>
            <pc:sldMk cId="1121280970" sldId="607"/>
            <ac:grpSpMk id="22" creationId="{7E6B15A5-F4B5-4786-934F-E57C7FA30298}"/>
          </ac:grpSpMkLst>
        </pc:grpChg>
        <pc:picChg chg="add">
          <ac:chgData name="Марина Барулина" userId="3f69187e786b41da" providerId="LiveId" clId="{92E5784D-3D85-44DB-9F66-8486A84F3BAD}" dt="2023-11-02T21:18:53.125" v="630" actId="26606"/>
          <ac:picMkLst>
            <pc:docMk/>
            <pc:sldMk cId="1121280970" sldId="607"/>
            <ac:picMk id="6" creationId="{CCAF919D-6C79-0DE8-CC4F-4E2BF609B89D}"/>
          </ac:picMkLst>
        </pc:picChg>
      </pc:sldChg>
      <pc:sldChg chg="add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4193837903" sldId="608"/>
        </pc:sldMkLst>
        <pc:spChg chg="mo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3" creationId="{BEC145C0-D1DA-4250-FA0F-9D493598D6AA}"/>
          </ac:spMkLst>
        </pc:spChg>
        <pc:spChg chg="mod or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4" creationId="{FA834989-236B-0376-D781-8BF635DCC1BA}"/>
          </ac:spMkLst>
        </pc:spChg>
        <pc:spChg chg="mo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5" creationId="{2987242E-AC89-62BB-6F01-C2C24E58D530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11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13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15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17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19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9:01.940" v="631" actId="26606"/>
          <ac:spMkLst>
            <pc:docMk/>
            <pc:sldMk cId="4193837903" sldId="608"/>
            <ac:spMk id="21" creationId="{18A186C0-DD3C-4FF4-B165-943244CBD116}"/>
          </ac:spMkLst>
        </pc:spChg>
        <pc:grpChg chg="add">
          <ac:chgData name="Марина Барулина" userId="3f69187e786b41da" providerId="LiveId" clId="{92E5784D-3D85-44DB-9F66-8486A84F3BAD}" dt="2023-11-02T21:19:01.940" v="631" actId="26606"/>
          <ac:grpSpMkLst>
            <pc:docMk/>
            <pc:sldMk cId="4193837903" sldId="608"/>
            <ac:grpSpMk id="23" creationId="{7E6B15A5-F4B5-4786-934F-E57C7FA30298}"/>
          </ac:grpSpMkLst>
        </pc:grpChg>
        <pc:picChg chg="add mod">
          <ac:chgData name="Марина Барулина" userId="3f69187e786b41da" providerId="LiveId" clId="{92E5784D-3D85-44DB-9F66-8486A84F3BAD}" dt="2023-11-02T21:19:06.029" v="632" actId="27614"/>
          <ac:picMkLst>
            <pc:docMk/>
            <pc:sldMk cId="4193837903" sldId="608"/>
            <ac:picMk id="7" creationId="{5F7B3A7C-DEB0-17C8-6232-2D1C47C2A093}"/>
          </ac:picMkLst>
        </pc:picChg>
      </pc:sldChg>
      <pc:sldChg chg="addSp delSp modSp add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4038640739" sldId="609"/>
        </pc:sldMkLst>
        <pc:spChg chg="mo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3" creationId="{BEC145C0-D1DA-4250-FA0F-9D493598D6AA}"/>
          </ac:spMkLst>
        </pc:spChg>
        <pc:spChg chg="mod or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4" creationId="{FA834989-236B-0376-D781-8BF635DCC1BA}"/>
          </ac:spMkLst>
        </pc:spChg>
        <pc:spChg chg="mo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5" creationId="{2987242E-AC89-62BB-6F01-C2C24E58D530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10" creationId="{E9AA9F65-94B8-41A5-A7FF-23D2CFB116BB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11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12" creationId="{7E8B0F8E-3F6C-4541-B9C1-774D80A08834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13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14" creationId="{7A45F5BC-32D1-41CD-B270-C46F18CA1ACC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15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16" creationId="{5BB74D4E-F243-4A10-813D-500A14025392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17" creationId="{A8D10092-A860-4EFB-963F-A14DA3648858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18" creationId="{D70130DC-F780-43D2-B26A-92EACD78951B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19" creationId="{BABD8CBF-1782-456F-AF12-36CD021CCCF6}"/>
          </ac:spMkLst>
        </pc:spChg>
        <pc:spChg chg="add">
          <ac:chgData name="Марина Барулина" userId="3f69187e786b41da" providerId="LiveId" clId="{92E5784D-3D85-44DB-9F66-8486A84F3BAD}" dt="2023-11-02T21:19:18.735" v="635" actId="26606"/>
          <ac:spMkLst>
            <pc:docMk/>
            <pc:sldMk cId="4038640739" sldId="609"/>
            <ac:spMk id="20" creationId="{17676E0E-5B44-4166-8EDD-CFDBAC622C26}"/>
          </ac:spMkLst>
        </pc:spChg>
        <pc:spChg chg="add del">
          <ac:chgData name="Марина Барулина" userId="3f69187e786b41da" providerId="LiveId" clId="{92E5784D-3D85-44DB-9F66-8486A84F3BAD}" dt="2023-11-02T21:19:18.714" v="634" actId="26606"/>
          <ac:spMkLst>
            <pc:docMk/>
            <pc:sldMk cId="4038640739" sldId="609"/>
            <ac:spMk id="21" creationId="{18A186C0-DD3C-4FF4-B165-943244CBD116}"/>
          </ac:spMkLst>
        </pc:spChg>
        <pc:grpChg chg="add del">
          <ac:chgData name="Марина Барулина" userId="3f69187e786b41da" providerId="LiveId" clId="{92E5784D-3D85-44DB-9F66-8486A84F3BAD}" dt="2023-11-02T21:19:18.714" v="634" actId="26606"/>
          <ac:grpSpMkLst>
            <pc:docMk/>
            <pc:sldMk cId="4038640739" sldId="609"/>
            <ac:grpSpMk id="23" creationId="{7E6B15A5-F4B5-4786-934F-E57C7FA30298}"/>
          </ac:grpSpMkLst>
        </pc:grpChg>
        <pc:picChg chg="add del">
          <ac:chgData name="Марина Барулина" userId="3f69187e786b41da" providerId="LiveId" clId="{92E5784D-3D85-44DB-9F66-8486A84F3BAD}" dt="2023-11-02T21:19:18.714" v="634" actId="26606"/>
          <ac:picMkLst>
            <pc:docMk/>
            <pc:sldMk cId="4038640739" sldId="609"/>
            <ac:picMk id="7" creationId="{A8C54AFF-CFFE-1046-E6BB-A2A1432A860D}"/>
          </ac:picMkLst>
        </pc:picChg>
      </pc:sldChg>
      <pc:sldChg chg="modSp add mod">
        <pc:chgData name="Марина Барулина" userId="3f69187e786b41da" providerId="LiveId" clId="{92E5784D-3D85-44DB-9F66-8486A84F3BAD}" dt="2023-11-02T21:22:24.480" v="658" actId="1076"/>
        <pc:sldMkLst>
          <pc:docMk/>
          <pc:sldMk cId="4043478885" sldId="610"/>
        </pc:sldMkLst>
        <pc:spChg chg="mod">
          <ac:chgData name="Марина Барулина" userId="3f69187e786b41da" providerId="LiveId" clId="{92E5784D-3D85-44DB-9F66-8486A84F3BAD}" dt="2023-11-02T21:22:24.480" v="658" actId="1076"/>
          <ac:spMkLst>
            <pc:docMk/>
            <pc:sldMk cId="4043478885" sldId="610"/>
            <ac:spMk id="3" creationId="{4ED4916B-3F39-C792-46AC-FB65489558BD}"/>
          </ac:spMkLst>
        </pc:spChg>
      </pc:sldChg>
      <pc:sldChg chg="modSp add mod">
        <pc:chgData name="Марина Барулина" userId="3f69187e786b41da" providerId="LiveId" clId="{92E5784D-3D85-44DB-9F66-8486A84F3BAD}" dt="2023-11-02T21:22:18.632" v="657" actId="1076"/>
        <pc:sldMkLst>
          <pc:docMk/>
          <pc:sldMk cId="1805123367" sldId="611"/>
        </pc:sldMkLst>
        <pc:spChg chg="mod">
          <ac:chgData name="Марина Барулина" userId="3f69187e786b41da" providerId="LiveId" clId="{92E5784D-3D85-44DB-9F66-8486A84F3BAD}" dt="2023-11-02T21:22:18.632" v="657" actId="1076"/>
          <ac:spMkLst>
            <pc:docMk/>
            <pc:sldMk cId="1805123367" sldId="611"/>
            <ac:spMk id="7" creationId="{1BDF299A-9538-81A3-5ADE-3188930B3647}"/>
          </ac:spMkLst>
        </pc:spChg>
      </pc:sldChg>
      <pc:sldChg chg="modSp add mod">
        <pc:chgData name="Марина Барулина" userId="3f69187e786b41da" providerId="LiveId" clId="{92E5784D-3D85-44DB-9F66-8486A84F3BAD}" dt="2023-11-02T21:22:09.667" v="656" actId="1076"/>
        <pc:sldMkLst>
          <pc:docMk/>
          <pc:sldMk cId="3142183600" sldId="612"/>
        </pc:sldMkLst>
        <pc:spChg chg="mod">
          <ac:chgData name="Марина Барулина" userId="3f69187e786b41da" providerId="LiveId" clId="{92E5784D-3D85-44DB-9F66-8486A84F3BAD}" dt="2023-11-02T21:22:09.667" v="656" actId="1076"/>
          <ac:spMkLst>
            <pc:docMk/>
            <pc:sldMk cId="3142183600" sldId="612"/>
            <ac:spMk id="2" creationId="{C7B2B8EC-E6BA-77CB-F33F-6490B8C9B56E}"/>
          </ac:spMkLst>
        </pc:spChg>
      </pc:sldChg>
      <pc:sldChg chg="modSp add mod">
        <pc:chgData name="Марина Барулина" userId="3f69187e786b41da" providerId="LiveId" clId="{92E5784D-3D85-44DB-9F66-8486A84F3BAD}" dt="2023-11-02T21:21:58.165" v="654" actId="1076"/>
        <pc:sldMkLst>
          <pc:docMk/>
          <pc:sldMk cId="563888689" sldId="613"/>
        </pc:sldMkLst>
        <pc:spChg chg="mod">
          <ac:chgData name="Марина Барулина" userId="3f69187e786b41da" providerId="LiveId" clId="{92E5784D-3D85-44DB-9F66-8486A84F3BAD}" dt="2023-11-02T21:21:58.165" v="654" actId="1076"/>
          <ac:spMkLst>
            <pc:docMk/>
            <pc:sldMk cId="563888689" sldId="613"/>
            <ac:spMk id="6" creationId="{DBD002A7-E833-6051-6448-4EA310290722}"/>
          </ac:spMkLst>
        </pc:spChg>
        <pc:picChg chg="mod">
          <ac:chgData name="Марина Барулина" userId="3f69187e786b41da" providerId="LiveId" clId="{92E5784D-3D85-44DB-9F66-8486A84F3BAD}" dt="2023-11-02T21:21:54.001" v="653" actId="1076"/>
          <ac:picMkLst>
            <pc:docMk/>
            <pc:sldMk cId="563888689" sldId="613"/>
            <ac:picMk id="8" creationId="{20A13A9F-FE6D-B70C-6BBB-F6BDCB4716BC}"/>
          </ac:picMkLst>
        </pc:picChg>
      </pc:sldChg>
      <pc:sldChg chg="add">
        <pc:chgData name="Марина Барулина" userId="3f69187e786b41da" providerId="LiveId" clId="{92E5784D-3D85-44DB-9F66-8486A84F3BAD}" dt="2023-11-02T21:17:23.825" v="616"/>
        <pc:sldMkLst>
          <pc:docMk/>
          <pc:sldMk cId="3242435365" sldId="614"/>
        </pc:sldMkLst>
      </pc:sldChg>
      <pc:sldChg chg="add">
        <pc:chgData name="Марина Барулина" userId="3f69187e786b41da" providerId="LiveId" clId="{92E5784D-3D85-44DB-9F66-8486A84F3BAD}" dt="2023-11-02T21:17:23.825" v="616"/>
        <pc:sldMkLst>
          <pc:docMk/>
          <pc:sldMk cId="4013603421" sldId="615"/>
        </pc:sldMkLst>
      </pc:sldChg>
      <pc:sldChg chg="add">
        <pc:chgData name="Марина Барулина" userId="3f69187e786b41da" providerId="LiveId" clId="{92E5784D-3D85-44DB-9F66-8486A84F3BAD}" dt="2023-11-02T21:17:23.825" v="616"/>
        <pc:sldMkLst>
          <pc:docMk/>
          <pc:sldMk cId="325426341" sldId="616"/>
        </pc:sldMkLst>
      </pc:sldChg>
      <pc:sldChg chg="modSp add del mod">
        <pc:chgData name="Марина Барулина" userId="3f69187e786b41da" providerId="LiveId" clId="{92E5784D-3D85-44DB-9F66-8486A84F3BAD}" dt="2023-11-03T13:02:35.722" v="700" actId="47"/>
        <pc:sldMkLst>
          <pc:docMk/>
          <pc:sldMk cId="954982014" sldId="617"/>
        </pc:sldMkLst>
        <pc:spChg chg="mod">
          <ac:chgData name="Марина Барулина" userId="3f69187e786b41da" providerId="LiveId" clId="{92E5784D-3D85-44DB-9F66-8486A84F3BAD}" dt="2023-11-02T21:20:36.740" v="642" actId="1076"/>
          <ac:spMkLst>
            <pc:docMk/>
            <pc:sldMk cId="954982014" sldId="617"/>
            <ac:spMk id="10" creationId="{E0FFC83D-185D-B3FC-78AA-3436AE193498}"/>
          </ac:spMkLst>
        </pc:spChg>
        <pc:picChg chg="mod">
          <ac:chgData name="Марина Барулина" userId="3f69187e786b41da" providerId="LiveId" clId="{92E5784D-3D85-44DB-9F66-8486A84F3BAD}" dt="2023-11-02T21:20:43.990" v="643" actId="1076"/>
          <ac:picMkLst>
            <pc:docMk/>
            <pc:sldMk cId="954982014" sldId="617"/>
            <ac:picMk id="23" creationId="{CC6C9032-D9C9-32DF-11EA-B94E0A33AEFC}"/>
          </ac:picMkLst>
        </pc:picChg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2643300096" sldId="618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2712109298" sldId="619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3026347499" sldId="620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2604604706" sldId="621"/>
        </pc:sldMkLst>
      </pc:sldChg>
      <pc:sldChg chg="add del">
        <pc:chgData name="Марина Барулина" userId="3f69187e786b41da" providerId="LiveId" clId="{92E5784D-3D85-44DB-9F66-8486A84F3BAD}" dt="2023-11-03T13:02:35.722" v="700" actId="47"/>
        <pc:sldMkLst>
          <pc:docMk/>
          <pc:sldMk cId="394080274" sldId="622"/>
        </pc:sldMkLst>
      </pc:sldChg>
      <pc:sldChg chg="addSp delSp modSp new del mod setBg">
        <pc:chgData name="Марина Барулина" userId="3f69187e786b41da" providerId="LiveId" clId="{92E5784D-3D85-44DB-9F66-8486A84F3BAD}" dt="2023-11-03T13:02:35.722" v="700" actId="47"/>
        <pc:sldMkLst>
          <pc:docMk/>
          <pc:sldMk cId="610838855" sldId="754"/>
        </pc:sldMkLst>
        <pc:spChg chg="mo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2" creationId="{9422ACF5-8358-81CD-4EDB-AD6E85127C83}"/>
          </ac:spMkLst>
        </pc:spChg>
        <pc:spChg chg="del mod">
          <ac:chgData name="Марина Барулина" userId="3f69187e786b41da" providerId="LiveId" clId="{92E5784D-3D85-44DB-9F66-8486A84F3BAD}" dt="2023-11-02T20:07:52.799" v="62" actId="478"/>
          <ac:spMkLst>
            <pc:docMk/>
            <pc:sldMk cId="610838855" sldId="754"/>
            <ac:spMk id="3" creationId="{68959663-B639-CF1C-841D-F839D9D287D6}"/>
          </ac:spMkLst>
        </pc:spChg>
        <pc:spChg chg="add del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9" creationId="{A078A52F-85EA-4C0B-962B-D9D9DD4DD78C}"/>
          </ac:spMkLst>
        </pc:spChg>
        <pc:spChg chg="add del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11" creationId="{919797D5-5700-4683-B30A-5B4D56CB8270}"/>
          </ac:spMkLst>
        </pc:spChg>
        <pc:spChg chg="add del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13" creationId="{4856A7B9-9801-42EC-A4C9-7E22A56EF53D}"/>
          </ac:spMkLst>
        </pc:spChg>
        <pc:spChg chg="add del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15" creationId="{8AD54DB8-C150-4290-85D6-F5B0262BFEEF}"/>
          </ac:spMkLst>
        </pc:spChg>
        <pc:spChg chg="add del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17" creationId="{17C35B5F-59FB-4E4A-A4E6-85CC504D7918}"/>
          </ac:spMkLst>
        </pc:spChg>
        <pc:spChg chg="ad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26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28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30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32" creationId="{8AD54DB8-C150-4290-85D6-F5B0262BFEEF}"/>
          </ac:spMkLst>
        </pc:spChg>
        <pc:spChg chg="add">
          <ac:chgData name="Марина Барулина" userId="3f69187e786b41da" providerId="LiveId" clId="{92E5784D-3D85-44DB-9F66-8486A84F3BAD}" dt="2023-11-02T20:08:01.566" v="63" actId="26606"/>
          <ac:spMkLst>
            <pc:docMk/>
            <pc:sldMk cId="610838855" sldId="754"/>
            <ac:spMk id="34" creationId="{28D511D2-9CF1-40DE-BB88-A5A48A0E8AC6}"/>
          </ac:spMkLst>
        </pc:spChg>
        <pc:grpChg chg="add del">
          <ac:chgData name="Марина Барулина" userId="3f69187e786b41da" providerId="LiveId" clId="{92E5784D-3D85-44DB-9F66-8486A84F3BAD}" dt="2023-11-02T20:08:01.566" v="63" actId="26606"/>
          <ac:grpSpMkLst>
            <pc:docMk/>
            <pc:sldMk cId="610838855" sldId="754"/>
            <ac:grpSpMk id="19" creationId="{266203B4-6411-4E9D-AAC1-D798EF7311A2}"/>
          </ac:grpSpMkLst>
        </pc:grpChg>
        <pc:grpChg chg="add">
          <ac:chgData name="Марина Барулина" userId="3f69187e786b41da" providerId="LiveId" clId="{92E5784D-3D85-44DB-9F66-8486A84F3BAD}" dt="2023-11-02T20:08:01.566" v="63" actId="26606"/>
          <ac:grpSpMkLst>
            <pc:docMk/>
            <pc:sldMk cId="610838855" sldId="754"/>
            <ac:grpSpMk id="36" creationId="{40ADCA80-A0B1-4379-94EC-0A1A73BE1E7C}"/>
          </ac:grpSpMkLst>
        </pc:grpChg>
        <pc:picChg chg="add mod">
          <ac:chgData name="Марина Барулина" userId="3f69187e786b41da" providerId="LiveId" clId="{92E5784D-3D85-44DB-9F66-8486A84F3BAD}" dt="2023-11-02T20:08:04.932" v="64" actId="27614"/>
          <ac:picMkLst>
            <pc:docMk/>
            <pc:sldMk cId="610838855" sldId="754"/>
            <ac:picMk id="5" creationId="{0D6E3D10-F2DD-C18F-9A61-BA4E97A215C1}"/>
          </ac:picMkLst>
        </pc:picChg>
      </pc:sldChg>
      <pc:sldChg chg="new del">
        <pc:chgData name="Марина Барулина" userId="3f69187e786b41da" providerId="LiveId" clId="{92E5784D-3D85-44DB-9F66-8486A84F3BAD}" dt="2023-11-02T20:08:10.818" v="66" actId="47"/>
        <pc:sldMkLst>
          <pc:docMk/>
          <pc:sldMk cId="1709463294" sldId="755"/>
        </pc:sldMkLst>
      </pc:sldChg>
      <pc:sldChg chg="modSp new del mod">
        <pc:chgData name="Марина Барулина" userId="3f69187e786b41da" providerId="LiveId" clId="{92E5784D-3D85-44DB-9F66-8486A84F3BAD}" dt="2023-11-03T13:02:35.722" v="700" actId="47"/>
        <pc:sldMkLst>
          <pc:docMk/>
          <pc:sldMk cId="3614794942" sldId="755"/>
        </pc:sldMkLst>
        <pc:spChg chg="mod">
          <ac:chgData name="Марина Барулина" userId="3f69187e786b41da" providerId="LiveId" clId="{92E5784D-3D85-44DB-9F66-8486A84F3BAD}" dt="2023-11-02T20:08:20.241" v="77" actId="20577"/>
          <ac:spMkLst>
            <pc:docMk/>
            <pc:sldMk cId="3614794942" sldId="755"/>
            <ac:spMk id="2" creationId="{03AEF005-8294-2C33-A560-C2CD701397A3}"/>
          </ac:spMkLst>
        </pc:spChg>
      </pc:sldChg>
      <pc:sldChg chg="modSp new del mod">
        <pc:chgData name="Марина Барулина" userId="3f69187e786b41da" providerId="LiveId" clId="{92E5784D-3D85-44DB-9F66-8486A84F3BAD}" dt="2023-11-02T20:09:17.696" v="137" actId="47"/>
        <pc:sldMkLst>
          <pc:docMk/>
          <pc:sldMk cId="3036810173" sldId="756"/>
        </pc:sldMkLst>
        <pc:spChg chg="mod">
          <ac:chgData name="Марина Барулина" userId="3f69187e786b41da" providerId="LiveId" clId="{92E5784D-3D85-44DB-9F66-8486A84F3BAD}" dt="2023-11-02T20:09:02.847" v="133" actId="21"/>
          <ac:spMkLst>
            <pc:docMk/>
            <pc:sldMk cId="3036810173" sldId="756"/>
            <ac:spMk id="2" creationId="{01DD6AD3-3EAD-A499-9F31-3AAF2BD92C6E}"/>
          </ac:spMkLst>
        </pc:spChg>
      </pc:sldChg>
      <pc:sldChg chg="addSp delSp modSp new mod setBg">
        <pc:chgData name="Марина Барулина" userId="3f69187e786b41da" providerId="LiveId" clId="{92E5784D-3D85-44DB-9F66-8486A84F3BAD}" dt="2023-11-02T20:09:14.757" v="136" actId="478"/>
        <pc:sldMkLst>
          <pc:docMk/>
          <pc:sldMk cId="2964149920" sldId="757"/>
        </pc:sldMkLst>
        <pc:spChg chg="mo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2" creationId="{CCF49DD9-7C17-5447-5BB0-F5C1DE00595E}"/>
          </ac:spMkLst>
        </pc:spChg>
        <pc:spChg chg="del mod">
          <ac:chgData name="Марина Барулина" userId="3f69187e786b41da" providerId="LiveId" clId="{92E5784D-3D85-44DB-9F66-8486A84F3BAD}" dt="2023-11-02T20:09:14.757" v="136" actId="478"/>
          <ac:spMkLst>
            <pc:docMk/>
            <pc:sldMk cId="2964149920" sldId="757"/>
            <ac:spMk id="3" creationId="{60E2BA97-ABF1-F799-8AB7-21CEA897772D}"/>
          </ac:spMkLst>
        </pc:spChg>
        <pc:spChg chg="ad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9" creationId="{A078A52F-85EA-4C0B-962B-D9D9DD4DD78C}"/>
          </ac:spMkLst>
        </pc:spChg>
        <pc:spChg chg="ad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11" creationId="{919797D5-5700-4683-B30A-5B4D56CB8270}"/>
          </ac:spMkLst>
        </pc:spChg>
        <pc:spChg chg="ad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13" creationId="{4856A7B9-9801-42EC-A4C9-7E22A56EF53D}"/>
          </ac:spMkLst>
        </pc:spChg>
        <pc:spChg chg="ad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15" creationId="{8AD54DB8-C150-4290-85D6-F5B0262BFEEF}"/>
          </ac:spMkLst>
        </pc:spChg>
        <pc:spChg chg="add">
          <ac:chgData name="Марина Барулина" userId="3f69187e786b41da" providerId="LiveId" clId="{92E5784D-3D85-44DB-9F66-8486A84F3BAD}" dt="2023-11-02T20:09:10.758" v="135" actId="26606"/>
          <ac:spMkLst>
            <pc:docMk/>
            <pc:sldMk cId="2964149920" sldId="757"/>
            <ac:spMk id="17" creationId="{17C35B5F-59FB-4E4A-A4E6-85CC504D7918}"/>
          </ac:spMkLst>
        </pc:spChg>
        <pc:grpChg chg="add">
          <ac:chgData name="Марина Барулина" userId="3f69187e786b41da" providerId="LiveId" clId="{92E5784D-3D85-44DB-9F66-8486A84F3BAD}" dt="2023-11-02T20:09:10.758" v="135" actId="26606"/>
          <ac:grpSpMkLst>
            <pc:docMk/>
            <pc:sldMk cId="2964149920" sldId="757"/>
            <ac:grpSpMk id="19" creationId="{266203B4-6411-4E9D-AAC1-D798EF7311A2}"/>
          </ac:grpSpMkLst>
        </pc:grpChg>
        <pc:picChg chg="add">
          <ac:chgData name="Марина Барулина" userId="3f69187e786b41da" providerId="LiveId" clId="{92E5784D-3D85-44DB-9F66-8486A84F3BAD}" dt="2023-11-02T20:09:10.758" v="135" actId="26606"/>
          <ac:picMkLst>
            <pc:docMk/>
            <pc:sldMk cId="2964149920" sldId="757"/>
            <ac:picMk id="5" creationId="{93CC5D21-4C23-96BD-B6F8-E32285971538}"/>
          </ac:picMkLst>
        </pc:picChg>
      </pc:sldChg>
      <pc:sldChg chg="addSp modSp new mod">
        <pc:chgData name="Марина Барулина" userId="3f69187e786b41da" providerId="LiveId" clId="{92E5784D-3D85-44DB-9F66-8486A84F3BAD}" dt="2023-11-02T20:18:49.493" v="362" actId="20577"/>
        <pc:sldMkLst>
          <pc:docMk/>
          <pc:sldMk cId="1933106952" sldId="758"/>
        </pc:sldMkLst>
        <pc:spChg chg="mod">
          <ac:chgData name="Марина Барулина" userId="3f69187e786b41da" providerId="LiveId" clId="{92E5784D-3D85-44DB-9F66-8486A84F3BAD}" dt="2023-11-02T20:13:18.861" v="157" actId="20577"/>
          <ac:spMkLst>
            <pc:docMk/>
            <pc:sldMk cId="1933106952" sldId="758"/>
            <ac:spMk id="2" creationId="{019E7640-A2C7-8BE8-41B8-B1A386A42150}"/>
          </ac:spMkLst>
        </pc:spChg>
        <pc:spChg chg="add mod">
          <ac:chgData name="Марина Барулина" userId="3f69187e786b41da" providerId="LiveId" clId="{92E5784D-3D85-44DB-9F66-8486A84F3BAD}" dt="2023-11-02T20:18:49.493" v="362" actId="20577"/>
          <ac:spMkLst>
            <pc:docMk/>
            <pc:sldMk cId="1933106952" sldId="758"/>
            <ac:spMk id="4" creationId="{3AA2DC4D-F89A-B6D6-C778-D4ED48FB32BE}"/>
          </ac:spMkLst>
        </pc:spChg>
      </pc:sldChg>
      <pc:sldChg chg="addSp delSp modSp new mod setBg setClrOvrMap">
        <pc:chgData name="Марина Барулина" userId="3f69187e786b41da" providerId="LiveId" clId="{92E5784D-3D85-44DB-9F66-8486A84F3BAD}" dt="2023-11-02T20:28:02.156" v="530" actId="20577"/>
        <pc:sldMkLst>
          <pc:docMk/>
          <pc:sldMk cId="1118693995" sldId="759"/>
        </pc:sldMkLst>
        <pc:spChg chg="mo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" creationId="{0B0AF0B1-8240-0F81-33B6-72EAF224BFFD}"/>
          </ac:spMkLst>
        </pc:spChg>
        <pc:spChg chg="add del mo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3" creationId="{45C6D7CF-9064-B8AC-0DE1-D552DFDAD382}"/>
          </ac:spMkLst>
        </pc:spChg>
        <pc:spChg chg="add del">
          <ac:chgData name="Марина Барулина" userId="3f69187e786b41da" providerId="LiveId" clId="{92E5784D-3D85-44DB-9F66-8486A84F3BAD}" dt="2023-11-02T20:27:49.373" v="516" actId="26606"/>
          <ac:spMkLst>
            <pc:docMk/>
            <pc:sldMk cId="1118693995" sldId="759"/>
            <ac:spMk id="9" creationId="{71B62618-0D02-4C29-88C5-1EDF7F32343E}"/>
          </ac:spMkLst>
        </pc:spChg>
        <pc:spChg chg="add del">
          <ac:chgData name="Марина Барулина" userId="3f69187e786b41da" providerId="LiveId" clId="{92E5784D-3D85-44DB-9F66-8486A84F3BAD}" dt="2023-11-02T20:27:49.373" v="516" actId="26606"/>
          <ac:spMkLst>
            <pc:docMk/>
            <pc:sldMk cId="1118693995" sldId="759"/>
            <ac:spMk id="11" creationId="{1E2747F4-A0AE-425C-B527-E3E32461FEF5}"/>
          </ac:spMkLst>
        </pc:spChg>
        <pc:spChg chg="add del">
          <ac:chgData name="Марина Барулина" userId="3f69187e786b41da" providerId="LiveId" clId="{92E5784D-3D85-44DB-9F66-8486A84F3BAD}" dt="2023-11-02T20:27:49.373" v="516" actId="26606"/>
          <ac:spMkLst>
            <pc:docMk/>
            <pc:sldMk cId="1118693995" sldId="759"/>
            <ac:spMk id="13" creationId="{9707F29A-1576-479E-B227-0D6498601B4A}"/>
          </ac:spMkLst>
        </pc:spChg>
        <pc:spChg chg="add del">
          <ac:chgData name="Марина Барулина" userId="3f69187e786b41da" providerId="LiveId" clId="{92E5784D-3D85-44DB-9F66-8486A84F3BAD}" dt="2023-11-02T20:27:49.373" v="516" actId="26606"/>
          <ac:spMkLst>
            <pc:docMk/>
            <pc:sldMk cId="1118693995" sldId="759"/>
            <ac:spMk id="15" creationId="{F17B26C7-6F2F-453C-9C08-71E199E527A8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17" creationId="{CE8BCA1D-ACDF-4D63-9AA0-366C4F8553DD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18" creationId="{C249177F-A06A-45FB-B00F-00720EA19913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19" creationId="{5DB82E3F-D9C4-42E7-AABF-D760C2F5615B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0" creationId="{2E776F1A-996E-49D1-B112-57A6E7164249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1" creationId="{5F145784-B126-48E6-B33B-0BEA2EBF1884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2" creationId="{4C4C3B4B-612F-41A6-81E2-EF54C810767F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3" creationId="{06AD7FED-ECA8-4F84-9067-C1B1E9610F13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4" creationId="{02D3A97A-037A-4CD4-96C9-9571CA29B92F}"/>
          </ac:spMkLst>
        </pc:spChg>
        <pc:spChg chg="add">
          <ac:chgData name="Марина Барулина" userId="3f69187e786b41da" providerId="LiveId" clId="{92E5784D-3D85-44DB-9F66-8486A84F3BAD}" dt="2023-11-02T20:27:49.398" v="517" actId="26606"/>
          <ac:spMkLst>
            <pc:docMk/>
            <pc:sldMk cId="1118693995" sldId="759"/>
            <ac:spMk id="25" creationId="{74DF12F2-5059-41AC-A8BD-D5E115CDC266}"/>
          </ac:spMkLst>
        </pc:spChg>
        <pc:graphicFrameChg chg="add del">
          <ac:chgData name="Марина Барулина" userId="3f69187e786b41da" providerId="LiveId" clId="{92E5784D-3D85-44DB-9F66-8486A84F3BAD}" dt="2023-11-02T20:27:49.373" v="516" actId="26606"/>
          <ac:graphicFrameMkLst>
            <pc:docMk/>
            <pc:sldMk cId="1118693995" sldId="759"/>
            <ac:graphicFrameMk id="5" creationId="{E9538311-D624-3FBD-9D60-3C7E55C01F09}"/>
          </ac:graphicFrameMkLst>
        </pc:graphicFrameChg>
        <pc:graphicFrameChg chg="add mod">
          <ac:chgData name="Марина Барулина" userId="3f69187e786b41da" providerId="LiveId" clId="{92E5784D-3D85-44DB-9F66-8486A84F3BAD}" dt="2023-11-02T20:28:02.156" v="530" actId="20577"/>
          <ac:graphicFrameMkLst>
            <pc:docMk/>
            <pc:sldMk cId="1118693995" sldId="759"/>
            <ac:graphicFrameMk id="26" creationId="{47D7B11D-0A5B-3AD9-A13D-42907D8D7EDA}"/>
          </ac:graphicFrameMkLst>
        </pc:graphicFrameChg>
      </pc:sldChg>
      <pc:sldChg chg="modSp new del mod">
        <pc:chgData name="Марина Барулина" userId="3f69187e786b41da" providerId="LiveId" clId="{92E5784D-3D85-44DB-9F66-8486A84F3BAD}" dt="2023-11-02T21:24:57.073" v="662" actId="47"/>
        <pc:sldMkLst>
          <pc:docMk/>
          <pc:sldMk cId="364117312" sldId="760"/>
        </pc:sldMkLst>
        <pc:spChg chg="mod">
          <ac:chgData name="Марина Барулина" userId="3f69187e786b41da" providerId="LiveId" clId="{92E5784D-3D85-44DB-9F66-8486A84F3BAD}" dt="2023-11-02T20:50:12.101" v="533" actId="20577"/>
          <ac:spMkLst>
            <pc:docMk/>
            <pc:sldMk cId="364117312" sldId="760"/>
            <ac:spMk id="2" creationId="{2C8F9C23-608B-668B-88C4-CC8246BD4B70}"/>
          </ac:spMkLst>
        </pc:spChg>
      </pc:sldChg>
      <pc:sldMasterChg chg="delSldLayout">
        <pc:chgData name="Марина Барулина" userId="3f69187e786b41da" providerId="LiveId" clId="{92E5784D-3D85-44DB-9F66-8486A84F3BAD}" dt="2023-11-02T19:37:46.422" v="0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92E5784D-3D85-44DB-9F66-8486A84F3BAD}" dt="2023-11-02T19:37:46.422" v="0" actId="47"/>
          <pc:sldLayoutMkLst>
            <pc:docMk/>
            <pc:sldMasterMk cId="82855549" sldId="2147483672"/>
            <pc:sldLayoutMk cId="941555453" sldId="2147483684"/>
          </pc:sldLayoutMkLst>
        </pc:sldLayoutChg>
        <pc:sldLayoutChg chg="del">
          <pc:chgData name="Марина Барулина" userId="3f69187e786b41da" providerId="LiveId" clId="{92E5784D-3D85-44DB-9F66-8486A84F3BAD}" dt="2023-11-02T19:37:46.422" v="0" actId="47"/>
          <pc:sldLayoutMkLst>
            <pc:docMk/>
            <pc:sldMasterMk cId="82855549" sldId="2147483672"/>
            <pc:sldLayoutMk cId="3745881652" sldId="2147483685"/>
          </pc:sldLayoutMkLst>
        </pc:sldLayoutChg>
      </pc:sldMasterChg>
    </pc:docChg>
  </pc:docChgLst>
  <pc:docChgLst>
    <pc:chgData name="Марина Барулина" userId="3f69187e786b41da" providerId="LiveId" clId="{741E21BB-2F3F-45EA-B0F2-CCD4DD90B924}"/>
    <pc:docChg chg="undo custSel addSld delSld modSld delMainMaster">
      <pc:chgData name="Марина Барулина" userId="3f69187e786b41da" providerId="LiveId" clId="{741E21BB-2F3F-45EA-B0F2-CCD4DD90B924}" dt="2023-11-02T19:34:55.683" v="156" actId="207"/>
      <pc:docMkLst>
        <pc:docMk/>
      </pc:docMkLst>
      <pc:sldChg chg="modSp mod">
        <pc:chgData name="Марина Барулина" userId="3f69187e786b41da" providerId="LiveId" clId="{741E21BB-2F3F-45EA-B0F2-CCD4DD90B924}" dt="2023-11-02T18:31:15.953" v="19" actId="20577"/>
        <pc:sldMkLst>
          <pc:docMk/>
          <pc:sldMk cId="1487700712" sldId="256"/>
        </pc:sldMkLst>
        <pc:spChg chg="mod">
          <ac:chgData name="Марина Барулина" userId="3f69187e786b41da" providerId="LiveId" clId="{741E21BB-2F3F-45EA-B0F2-CCD4DD90B924}" dt="2023-11-02T18:31:15.953" v="19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Sp mod">
        <pc:chgData name="Марина Барулина" userId="3f69187e786b41da" providerId="LiveId" clId="{741E21BB-2F3F-45EA-B0F2-CCD4DD90B924}" dt="2023-11-02T18:31:22.396" v="20" actId="478"/>
        <pc:sldMkLst>
          <pc:docMk/>
          <pc:sldMk cId="3198315474" sldId="269"/>
        </pc:sldMkLst>
        <pc:picChg chg="del">
          <ac:chgData name="Марина Барулина" userId="3f69187e786b41da" providerId="LiveId" clId="{741E21BB-2F3F-45EA-B0F2-CCD4DD90B924}" dt="2023-11-02T18:31:22.396" v="20" actId="478"/>
          <ac:picMkLst>
            <pc:docMk/>
            <pc:sldMk cId="3198315474" sldId="269"/>
            <ac:picMk id="5" creationId="{C3D411C8-82B8-D3A6-5A36-20C0BADCFD7D}"/>
          </ac:picMkLst>
        </pc:picChg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948962790" sldId="34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31072657" sldId="345"/>
        </pc:sldMkLst>
      </pc:sldChg>
      <pc:sldChg chg="addSp modSp add mod setBg">
        <pc:chgData name="Марина Барулина" userId="3f69187e786b41da" providerId="LiveId" clId="{741E21BB-2F3F-45EA-B0F2-CCD4DD90B924}" dt="2023-11-02T18:54:07.317" v="60" actId="26606"/>
        <pc:sldMkLst>
          <pc:docMk/>
          <pc:sldMk cId="1689255840" sldId="385"/>
        </pc:sldMkLst>
        <pc:spChg chg="mo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2" creationId="{566F6D5B-A96E-3ACA-2CEA-5B3D527A6F26}"/>
          </ac:spMkLst>
        </pc:spChg>
        <pc:spChg chg="mo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4" creationId="{E292FCB6-4F88-11A7-62DD-C1E09DF71F67}"/>
          </ac:spMkLst>
        </pc:spChg>
        <pc:spChg chg="mod or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5" creationId="{39D94FD6-61B3-BDB5-C6DC-D0C471146280}"/>
          </ac:spMkLst>
        </pc:spChg>
        <pc:spChg chg="ad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11" creationId="{A078A52F-85EA-4C0B-962B-D9D9DD4DD78C}"/>
          </ac:spMkLst>
        </pc:spChg>
        <pc:spChg chg="ad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13" creationId="{919797D5-5700-4683-B30A-5B4D56CB8270}"/>
          </ac:spMkLst>
        </pc:spChg>
        <pc:spChg chg="ad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15" creationId="{4856A7B9-9801-42EC-A4C9-7E22A56EF53D}"/>
          </ac:spMkLst>
        </pc:spChg>
        <pc:spChg chg="ad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17" creationId="{8AD54DB8-C150-4290-85D6-F5B0262BFEEF}"/>
          </ac:spMkLst>
        </pc:spChg>
        <pc:spChg chg="add">
          <ac:chgData name="Марина Барулина" userId="3f69187e786b41da" providerId="LiveId" clId="{741E21BB-2F3F-45EA-B0F2-CCD4DD90B924}" dt="2023-11-02T18:54:07.317" v="60" actId="26606"/>
          <ac:spMkLst>
            <pc:docMk/>
            <pc:sldMk cId="1689255840" sldId="385"/>
            <ac:spMk id="19" creationId="{17C35B5F-59FB-4E4A-A4E6-85CC504D7918}"/>
          </ac:spMkLst>
        </pc:spChg>
        <pc:grpChg chg="add">
          <ac:chgData name="Марина Барулина" userId="3f69187e786b41da" providerId="LiveId" clId="{741E21BB-2F3F-45EA-B0F2-CCD4DD90B924}" dt="2023-11-02T18:54:07.317" v="60" actId="26606"/>
          <ac:grpSpMkLst>
            <pc:docMk/>
            <pc:sldMk cId="1689255840" sldId="385"/>
            <ac:grpSpMk id="21" creationId="{266203B4-6411-4E9D-AAC1-D798EF7311A2}"/>
          </ac:grpSpMkLst>
        </pc:grpChg>
        <pc:picChg chg="add">
          <ac:chgData name="Марина Барулина" userId="3f69187e786b41da" providerId="LiveId" clId="{741E21BB-2F3F-45EA-B0F2-CCD4DD90B924}" dt="2023-11-02T18:54:07.317" v="60" actId="26606"/>
          <ac:picMkLst>
            <pc:docMk/>
            <pc:sldMk cId="1689255840" sldId="385"/>
            <ac:picMk id="7" creationId="{6776DE46-75A7-1B6F-7CBC-9F67354E8A33}"/>
          </ac:picMkLst>
        </pc:picChg>
      </pc:sldChg>
      <pc:sldChg chg="addSp delSp modSp add mod setBg setClrOvrMap">
        <pc:chgData name="Марина Барулина" userId="3f69187e786b41da" providerId="LiveId" clId="{741E21BB-2F3F-45EA-B0F2-CCD4DD90B924}" dt="2023-11-02T18:54:31.822" v="73" actId="27636"/>
        <pc:sldMkLst>
          <pc:docMk/>
          <pc:sldMk cId="4173907008" sldId="386"/>
        </pc:sldMkLst>
        <pc:spChg chg="mod ord">
          <ac:chgData name="Марина Барулина" userId="3f69187e786b41da" providerId="LiveId" clId="{741E21BB-2F3F-45EA-B0F2-CCD4DD90B924}" dt="2023-11-02T18:54:31.822" v="73" actId="27636"/>
          <ac:spMkLst>
            <pc:docMk/>
            <pc:sldMk cId="4173907008" sldId="386"/>
            <ac:spMk id="2" creationId="{88AC3EE1-0478-B01F-CEDC-CB86F70BB6AB}"/>
          </ac:spMkLst>
        </pc:spChg>
        <pc:spChg chg="mod or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3" creationId="{A2B1866F-F3DF-7D74-FECD-B1B32DD18451}"/>
          </ac:spMkLst>
        </pc:spChg>
        <pc:spChg chg="mod or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4" creationId="{C9CE8333-8675-FB8A-8D9B-847A9A443F7F}"/>
          </ac:spMkLst>
        </pc:spChg>
        <pc:spChg chg="add del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6" creationId="{77E2CDE7-0AA5-8527-079E-34A73AC5F8CA}"/>
          </ac:spMkLst>
        </pc:spChg>
        <pc:spChg chg="add del">
          <ac:chgData name="Марина Барулина" userId="3f69187e786b41da" providerId="LiveId" clId="{741E21BB-2F3F-45EA-B0F2-CCD4DD90B924}" dt="2023-11-02T18:54:22.996" v="63" actId="26606"/>
          <ac:spMkLst>
            <pc:docMk/>
            <pc:sldMk cId="4173907008" sldId="386"/>
            <ac:spMk id="12" creationId="{71B62618-0D02-4C29-88C5-1EDF7F32343E}"/>
          </ac:spMkLst>
        </pc:spChg>
        <pc:spChg chg="add del">
          <ac:chgData name="Марина Барулина" userId="3f69187e786b41da" providerId="LiveId" clId="{741E21BB-2F3F-45EA-B0F2-CCD4DD90B924}" dt="2023-11-02T18:54:22.996" v="63" actId="26606"/>
          <ac:spMkLst>
            <pc:docMk/>
            <pc:sldMk cId="4173907008" sldId="386"/>
            <ac:spMk id="14" creationId="{1E2747F4-A0AE-425C-B527-E3E32461FEF5}"/>
          </ac:spMkLst>
        </pc:spChg>
        <pc:spChg chg="add del">
          <ac:chgData name="Марина Барулина" userId="3f69187e786b41da" providerId="LiveId" clId="{741E21BB-2F3F-45EA-B0F2-CCD4DD90B924}" dt="2023-11-02T18:54:22.996" v="63" actId="26606"/>
          <ac:spMkLst>
            <pc:docMk/>
            <pc:sldMk cId="4173907008" sldId="386"/>
            <ac:spMk id="16" creationId="{9707F29A-1576-479E-B227-0D6498601B4A}"/>
          </ac:spMkLst>
        </pc:spChg>
        <pc:spChg chg="add del">
          <ac:chgData name="Марина Барулина" userId="3f69187e786b41da" providerId="LiveId" clId="{741E21BB-2F3F-45EA-B0F2-CCD4DD90B924}" dt="2023-11-02T18:54:22.996" v="63" actId="26606"/>
          <ac:spMkLst>
            <pc:docMk/>
            <pc:sldMk cId="4173907008" sldId="386"/>
            <ac:spMk id="18" creationId="{F17B26C7-6F2F-453C-9C08-71E199E527A8}"/>
          </ac:spMkLst>
        </pc:spChg>
        <pc:spChg chg="add del">
          <ac:chgData name="Марина Барулина" userId="3f69187e786b41da" providerId="LiveId" clId="{741E21BB-2F3F-45EA-B0F2-CCD4DD90B924}" dt="2023-11-02T18:54:25.781" v="66" actId="26606"/>
          <ac:spMkLst>
            <pc:docMk/>
            <pc:sldMk cId="4173907008" sldId="386"/>
            <ac:spMk id="20" creationId="{71B62618-0D02-4C29-88C5-1EDF7F32343E}"/>
          </ac:spMkLst>
        </pc:spChg>
        <pc:spChg chg="add del">
          <ac:chgData name="Марина Барулина" userId="3f69187e786b41da" providerId="LiveId" clId="{741E21BB-2F3F-45EA-B0F2-CCD4DD90B924}" dt="2023-11-02T18:54:25.781" v="66" actId="26606"/>
          <ac:spMkLst>
            <pc:docMk/>
            <pc:sldMk cId="4173907008" sldId="386"/>
            <ac:spMk id="21" creationId="{1E2747F4-A0AE-425C-B527-E3E32461FEF5}"/>
          </ac:spMkLst>
        </pc:spChg>
        <pc:spChg chg="add del">
          <ac:chgData name="Марина Барулина" userId="3f69187e786b41da" providerId="LiveId" clId="{741E21BB-2F3F-45EA-B0F2-CCD4DD90B924}" dt="2023-11-02T18:54:25.781" v="66" actId="26606"/>
          <ac:spMkLst>
            <pc:docMk/>
            <pc:sldMk cId="4173907008" sldId="386"/>
            <ac:spMk id="22" creationId="{9707F29A-1576-479E-B227-0D6498601B4A}"/>
          </ac:spMkLst>
        </pc:spChg>
        <pc:spChg chg="add del">
          <ac:chgData name="Марина Барулина" userId="3f69187e786b41da" providerId="LiveId" clId="{741E21BB-2F3F-45EA-B0F2-CCD4DD90B924}" dt="2023-11-02T18:54:25.781" v="66" actId="26606"/>
          <ac:spMkLst>
            <pc:docMk/>
            <pc:sldMk cId="4173907008" sldId="386"/>
            <ac:spMk id="23" creationId="{F17B26C7-6F2F-453C-9C08-71E199E527A8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26" creationId="{71B62618-0D02-4C29-88C5-1EDF7F32343E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27" creationId="{1E2747F4-A0AE-425C-B527-E3E32461FEF5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28" creationId="{9707F29A-1576-479E-B227-0D6498601B4A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29" creationId="{F17B26C7-6F2F-453C-9C08-71E199E527A8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30" creationId="{6798E696-4BBA-46BE-AD86-F7E300B89368}"/>
          </ac:spMkLst>
        </pc:spChg>
        <pc:spChg chg="add del">
          <ac:chgData name="Марина Барулина" userId="3f69187e786b41da" providerId="LiveId" clId="{741E21BB-2F3F-45EA-B0F2-CCD4DD90B924}" dt="2023-11-02T18:54:28.329" v="69" actId="26606"/>
          <ac:spMkLst>
            <pc:docMk/>
            <pc:sldMk cId="4173907008" sldId="386"/>
            <ac:spMk id="31" creationId="{090B0CA3-C333-4560-9975-E31D1B7B921D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34" creationId="{A078A52F-85EA-4C0B-962B-D9D9DD4DD78C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35" creationId="{919797D5-5700-4683-B30A-5B4D56CB8270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36" creationId="{4856A7B9-9801-42EC-A4C9-7E22A56EF53D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37" creationId="{A8D10092-A860-4EFB-963F-A14DA3648858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38" creationId="{BABD8CBF-1782-456F-AF12-36CD021CCCF6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40" creationId="{18A186C0-DD3C-4FF4-B165-943244CBD116}"/>
          </ac:spMkLst>
        </pc:spChg>
        <pc:spChg chg="add del">
          <ac:chgData name="Марина Барулина" userId="3f69187e786b41da" providerId="LiveId" clId="{741E21BB-2F3F-45EA-B0F2-CCD4DD90B924}" dt="2023-11-02T18:54:31.761" v="71" actId="26606"/>
          <ac:spMkLst>
            <pc:docMk/>
            <pc:sldMk cId="4173907008" sldId="386"/>
            <ac:spMk id="44" creationId="{77E2CDE7-0AA5-8527-079E-34A73AC5F8CA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46" creationId="{C249177F-A06A-45FB-B00F-00720EA19913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47" creationId="{2E776F1A-996E-49D1-B112-57A6E7164249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48" creationId="{4C4C3B4B-612F-41A6-81E2-EF54C810767F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49" creationId="{02D3A97A-037A-4CD4-96C9-9571CA29B92F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50" creationId="{CE8BCA1D-ACDF-4D63-9AA0-366C4F8553DD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51" creationId="{5DB82E3F-D9C4-42E7-AABF-D760C2F5615B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52" creationId="{5F145784-B126-48E6-B33B-0BEA2EBF1884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53" creationId="{06AD7FED-ECA8-4F84-9067-C1B1E9610F13}"/>
          </ac:spMkLst>
        </pc:spChg>
        <pc:spChg chg="add">
          <ac:chgData name="Марина Барулина" userId="3f69187e786b41da" providerId="LiveId" clId="{741E21BB-2F3F-45EA-B0F2-CCD4DD90B924}" dt="2023-11-02T18:54:31.784" v="72" actId="26606"/>
          <ac:spMkLst>
            <pc:docMk/>
            <pc:sldMk cId="4173907008" sldId="386"/>
            <ac:spMk id="54" creationId="{74DF12F2-5059-41AC-A8BD-D5E115CDC266}"/>
          </ac:spMkLst>
        </pc:spChg>
        <pc:grpChg chg="add del">
          <ac:chgData name="Марина Барулина" userId="3f69187e786b41da" providerId="LiveId" clId="{741E21BB-2F3F-45EA-B0F2-CCD4DD90B924}" dt="2023-11-02T18:54:31.761" v="71" actId="26606"/>
          <ac:grpSpMkLst>
            <pc:docMk/>
            <pc:sldMk cId="4173907008" sldId="386"/>
            <ac:grpSpMk id="41" creationId="{7E6B15A5-F4B5-4786-934F-E57C7FA30298}"/>
          </ac:grpSpMkLst>
        </pc:grpChg>
        <pc:graphicFrameChg chg="add del">
          <ac:chgData name="Марина Барулина" userId="3f69187e786b41da" providerId="LiveId" clId="{741E21BB-2F3F-45EA-B0F2-CCD4DD90B924}" dt="2023-11-02T18:54:22.996" v="63" actId="26606"/>
          <ac:graphicFrameMkLst>
            <pc:docMk/>
            <pc:sldMk cId="4173907008" sldId="386"/>
            <ac:graphicFrameMk id="8" creationId="{30ED1A83-FD1C-C9B4-8BE8-B2888D587BCB}"/>
          </ac:graphicFrameMkLst>
        </pc:graphicFrameChg>
        <pc:graphicFrameChg chg="add del">
          <ac:chgData name="Марина Барулина" userId="3f69187e786b41da" providerId="LiveId" clId="{741E21BB-2F3F-45EA-B0F2-CCD4DD90B924}" dt="2023-11-02T18:54:25.781" v="66" actId="26606"/>
          <ac:graphicFrameMkLst>
            <pc:docMk/>
            <pc:sldMk cId="4173907008" sldId="386"/>
            <ac:graphicFrameMk id="24" creationId="{B2AA767D-2759-858C-2FDD-6CA34C292411}"/>
          </ac:graphicFrameMkLst>
        </pc:graphicFrameChg>
        <pc:graphicFrameChg chg="add del">
          <ac:chgData name="Марина Барулина" userId="3f69187e786b41da" providerId="LiveId" clId="{741E21BB-2F3F-45EA-B0F2-CCD4DD90B924}" dt="2023-11-02T18:54:28.329" v="69" actId="26606"/>
          <ac:graphicFrameMkLst>
            <pc:docMk/>
            <pc:sldMk cId="4173907008" sldId="386"/>
            <ac:graphicFrameMk id="32" creationId="{3CA22C0D-C7EB-EC3F-61BC-C31196A8B2DB}"/>
          </ac:graphicFrameMkLst>
        </pc:graphicFrameChg>
        <pc:graphicFrameChg chg="add">
          <ac:chgData name="Марина Барулина" userId="3f69187e786b41da" providerId="LiveId" clId="{741E21BB-2F3F-45EA-B0F2-CCD4DD90B924}" dt="2023-11-02T18:54:31.784" v="72" actId="26606"/>
          <ac:graphicFrameMkLst>
            <pc:docMk/>
            <pc:sldMk cId="4173907008" sldId="386"/>
            <ac:graphicFrameMk id="55" creationId="{7DAF2D5C-0EE5-FD5A-534F-87018B5A4DBB}"/>
          </ac:graphicFrameMkLst>
        </pc:graphicFrameChg>
        <pc:picChg chg="add del">
          <ac:chgData name="Марина Барулина" userId="3f69187e786b41da" providerId="LiveId" clId="{741E21BB-2F3F-45EA-B0F2-CCD4DD90B924}" dt="2023-11-02T18:54:31.761" v="71" actId="26606"/>
          <ac:picMkLst>
            <pc:docMk/>
            <pc:sldMk cId="4173907008" sldId="386"/>
            <ac:picMk id="39" creationId="{B6DF8738-3834-2266-33CF-C3B421A3974C}"/>
          </ac:picMkLst>
        </pc:picChg>
      </pc:sldChg>
      <pc:sldChg chg="modSp add mod">
        <pc:chgData name="Марина Барулина" userId="3f69187e786b41da" providerId="LiveId" clId="{741E21BB-2F3F-45EA-B0F2-CCD4DD90B924}" dt="2023-11-02T18:55:09.048" v="79" actId="207"/>
        <pc:sldMkLst>
          <pc:docMk/>
          <pc:sldMk cId="1422497705" sldId="387"/>
        </pc:sldMkLst>
        <pc:spChg chg="mod">
          <ac:chgData name="Марина Барулина" userId="3f69187e786b41da" providerId="LiveId" clId="{741E21BB-2F3F-45EA-B0F2-CCD4DD90B924}" dt="2023-11-02T18:55:09.048" v="79" actId="207"/>
          <ac:spMkLst>
            <pc:docMk/>
            <pc:sldMk cId="1422497705" sldId="387"/>
            <ac:spMk id="7" creationId="{F0163A07-04F4-D32B-7872-445F975ABB21}"/>
          </ac:spMkLst>
        </pc:spChg>
      </pc:sldChg>
      <pc:sldChg chg="modSp add mod">
        <pc:chgData name="Марина Барулина" userId="3f69187e786b41da" providerId="LiveId" clId="{741E21BB-2F3F-45EA-B0F2-CCD4DD90B924}" dt="2023-11-02T18:55:00.945" v="78" actId="1076"/>
        <pc:sldMkLst>
          <pc:docMk/>
          <pc:sldMk cId="3794382916" sldId="388"/>
        </pc:sldMkLst>
        <pc:spChg chg="mod">
          <ac:chgData name="Марина Барулина" userId="3f69187e786b41da" providerId="LiveId" clId="{741E21BB-2F3F-45EA-B0F2-CCD4DD90B924}" dt="2023-11-02T18:54:57.698" v="77" actId="14100"/>
          <ac:spMkLst>
            <pc:docMk/>
            <pc:sldMk cId="3794382916" sldId="388"/>
            <ac:spMk id="4" creationId="{C9CE8333-8675-FB8A-8D9B-847A9A443F7F}"/>
          </ac:spMkLst>
        </pc:spChg>
        <pc:picChg chg="mod">
          <ac:chgData name="Марина Барулина" userId="3f69187e786b41da" providerId="LiveId" clId="{741E21BB-2F3F-45EA-B0F2-CCD4DD90B924}" dt="2023-11-02T18:55:00.945" v="78" actId="1076"/>
          <ac:picMkLst>
            <pc:docMk/>
            <pc:sldMk cId="3794382916" sldId="388"/>
            <ac:picMk id="6" creationId="{0642417E-78D9-3909-29BE-E7B8C54A439A}"/>
          </ac:picMkLst>
        </pc:picChg>
      </pc:sldChg>
      <pc:sldChg chg="modSp add mod">
        <pc:chgData name="Марина Барулина" userId="3f69187e786b41da" providerId="LiveId" clId="{741E21BB-2F3F-45EA-B0F2-CCD4DD90B924}" dt="2023-11-02T18:55:14.737" v="80" actId="207"/>
        <pc:sldMkLst>
          <pc:docMk/>
          <pc:sldMk cId="376353528" sldId="389"/>
        </pc:sldMkLst>
        <pc:spChg chg="mod">
          <ac:chgData name="Марина Барулина" userId="3f69187e786b41da" providerId="LiveId" clId="{741E21BB-2F3F-45EA-B0F2-CCD4DD90B924}" dt="2023-11-02T18:55:14.737" v="80" actId="207"/>
          <ac:spMkLst>
            <pc:docMk/>
            <pc:sldMk cId="376353528" sldId="389"/>
            <ac:spMk id="4" creationId="{C9CE8333-8675-FB8A-8D9B-847A9A443F7F}"/>
          </ac:spMkLst>
        </pc:sp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2348536546" sldId="390"/>
        </pc:sldMkLst>
      </pc:sldChg>
      <pc:sldChg chg="modSp add mod">
        <pc:chgData name="Марина Барулина" userId="3f69187e786b41da" providerId="LiveId" clId="{741E21BB-2F3F-45EA-B0F2-CCD4DD90B924}" dt="2023-11-02T18:55:56.408" v="82" actId="207"/>
        <pc:sldMkLst>
          <pc:docMk/>
          <pc:sldMk cId="3304953000" sldId="391"/>
        </pc:sldMkLst>
        <pc:spChg chg="mod">
          <ac:chgData name="Марина Барулина" userId="3f69187e786b41da" providerId="LiveId" clId="{741E21BB-2F3F-45EA-B0F2-CCD4DD90B924}" dt="2023-11-02T18:55:56.408" v="82" actId="207"/>
          <ac:spMkLst>
            <pc:docMk/>
            <pc:sldMk cId="3304953000" sldId="391"/>
            <ac:spMk id="4" creationId="{C9CE8333-8675-FB8A-8D9B-847A9A443F7F}"/>
          </ac:spMkLst>
        </pc:spChg>
        <pc:spChg chg="mod">
          <ac:chgData name="Марина Барулина" userId="3f69187e786b41da" providerId="LiveId" clId="{741E21BB-2F3F-45EA-B0F2-CCD4DD90B924}" dt="2023-11-02T18:55:51.898" v="81" actId="1076"/>
          <ac:spMkLst>
            <pc:docMk/>
            <pc:sldMk cId="3304953000" sldId="391"/>
            <ac:spMk id="6" creationId="{A708735F-2010-852A-F607-4D44DB2D9CEC}"/>
          </ac:spMkLst>
        </pc:spChg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753048616" sldId="392"/>
        </pc:sldMkLst>
      </pc:sldChg>
      <pc:sldChg chg="modSp add mod">
        <pc:chgData name="Марина Барулина" userId="3f69187e786b41da" providerId="LiveId" clId="{741E21BB-2F3F-45EA-B0F2-CCD4DD90B924}" dt="2023-11-02T18:56:12.875" v="84" actId="207"/>
        <pc:sldMkLst>
          <pc:docMk/>
          <pc:sldMk cId="872951887" sldId="392"/>
        </pc:sldMkLst>
        <pc:spChg chg="mod">
          <ac:chgData name="Марина Барулина" userId="3f69187e786b41da" providerId="LiveId" clId="{741E21BB-2F3F-45EA-B0F2-CCD4DD90B924}" dt="2023-11-02T18:56:12.875" v="84" actId="207"/>
          <ac:spMkLst>
            <pc:docMk/>
            <pc:sldMk cId="872951887" sldId="392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5:08.109" v="90" actId="1076"/>
        <pc:sldMkLst>
          <pc:docMk/>
          <pc:sldMk cId="1264260403" sldId="393"/>
        </pc:sldMkLst>
        <pc:spChg chg="mod">
          <ac:chgData name="Марина Барулина" userId="3f69187e786b41da" providerId="LiveId" clId="{741E21BB-2F3F-45EA-B0F2-CCD4DD90B924}" dt="2023-11-02T19:24:35.230" v="88" actId="255"/>
          <ac:spMkLst>
            <pc:docMk/>
            <pc:sldMk cId="1264260403" sldId="393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4:25.317" v="86" actId="1076"/>
          <ac:spMkLst>
            <pc:docMk/>
            <pc:sldMk cId="1264260403" sldId="393"/>
            <ac:spMk id="4" creationId="{C9CE8333-8675-FB8A-8D9B-847A9A443F7F}"/>
          </ac:spMkLst>
        </pc:spChg>
        <pc:picChg chg="mod">
          <ac:chgData name="Марина Барулина" userId="3f69187e786b41da" providerId="LiveId" clId="{741E21BB-2F3F-45EA-B0F2-CCD4DD90B924}" dt="2023-11-02T19:25:08.109" v="90" actId="1076"/>
          <ac:picMkLst>
            <pc:docMk/>
            <pc:sldMk cId="1264260403" sldId="393"/>
            <ac:picMk id="7" creationId="{0A0FD109-9552-C9D8-C685-B99F4596B04E}"/>
          </ac:picMkLst>
        </pc:picChg>
      </pc:sldChg>
      <pc:sldChg chg="modSp add mod">
        <pc:chgData name="Марина Барулина" userId="3f69187e786b41da" providerId="LiveId" clId="{741E21BB-2F3F-45EA-B0F2-CCD4DD90B924}" dt="2023-11-02T19:25:51.185" v="94" actId="207"/>
        <pc:sldMkLst>
          <pc:docMk/>
          <pc:sldMk cId="2359839008" sldId="394"/>
        </pc:sldMkLst>
        <pc:spChg chg="mod">
          <ac:chgData name="Марина Барулина" userId="3f69187e786b41da" providerId="LiveId" clId="{741E21BB-2F3F-45EA-B0F2-CCD4DD90B924}" dt="2023-11-02T18:53:54.999" v="27" actId="27636"/>
          <ac:spMkLst>
            <pc:docMk/>
            <pc:sldMk cId="2359839008" sldId="394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5:51.185" v="94" actId="207"/>
          <ac:spMkLst>
            <pc:docMk/>
            <pc:sldMk cId="2359839008" sldId="394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24.055" v="118" actId="207"/>
        <pc:sldMkLst>
          <pc:docMk/>
          <pc:sldMk cId="1409438493" sldId="395"/>
        </pc:sldMkLst>
        <pc:spChg chg="mod">
          <ac:chgData name="Марина Барулина" userId="3f69187e786b41da" providerId="LiveId" clId="{741E21BB-2F3F-45EA-B0F2-CCD4DD90B924}" dt="2023-11-02T19:28:24.055" v="118" actId="207"/>
          <ac:spMkLst>
            <pc:docMk/>
            <pc:sldMk cId="1409438493" sldId="395"/>
            <ac:spMk id="4" creationId="{C9CE8333-8675-FB8A-8D9B-847A9A443F7F}"/>
          </ac:spMkLst>
        </pc:spChg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100977769" sldId="395"/>
        </pc:sldMkLst>
      </pc:sldChg>
      <pc:sldChg chg="modSp add mod">
        <pc:chgData name="Марина Барулина" userId="3f69187e786b41da" providerId="LiveId" clId="{741E21BB-2F3F-45EA-B0F2-CCD4DD90B924}" dt="2023-11-02T19:26:26.296" v="97" actId="14100"/>
        <pc:sldMkLst>
          <pc:docMk/>
          <pc:sldMk cId="2980109119" sldId="396"/>
        </pc:sldMkLst>
        <pc:spChg chg="mod">
          <ac:chgData name="Марина Барулина" userId="3f69187e786b41da" providerId="LiveId" clId="{741E21BB-2F3F-45EA-B0F2-CCD4DD90B924}" dt="2023-11-02T19:26:26.296" v="97" actId="14100"/>
          <ac:spMkLst>
            <pc:docMk/>
            <pc:sldMk cId="2980109119" sldId="396"/>
            <ac:spMk id="4" creationId="{C9CE8333-8675-FB8A-8D9B-847A9A443F7F}"/>
          </ac:spMkLst>
        </pc:sp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789542187" sldId="397"/>
        </pc:sldMkLst>
      </pc:sldChg>
      <pc:sldChg chg="modSp add mod">
        <pc:chgData name="Марина Барулина" userId="3f69187e786b41da" providerId="LiveId" clId="{741E21BB-2F3F-45EA-B0F2-CCD4DD90B924}" dt="2023-11-02T19:26:45.561" v="99" actId="207"/>
        <pc:sldMkLst>
          <pc:docMk/>
          <pc:sldMk cId="821408132" sldId="398"/>
        </pc:sldMkLst>
        <pc:spChg chg="mod">
          <ac:chgData name="Марина Барулина" userId="3f69187e786b41da" providerId="LiveId" clId="{741E21BB-2F3F-45EA-B0F2-CCD4DD90B924}" dt="2023-11-02T19:26:45.561" v="99" actId="207"/>
          <ac:spMkLst>
            <pc:docMk/>
            <pc:sldMk cId="821408132" sldId="398"/>
            <ac:spMk id="4" creationId="{C9CE8333-8675-FB8A-8D9B-847A9A443F7F}"/>
          </ac:spMkLst>
        </pc:sp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347300396" sldId="399"/>
        </pc:sldMkLst>
      </pc:sldChg>
      <pc:sldChg chg="modSp add mod">
        <pc:chgData name="Марина Барулина" userId="3f69187e786b41da" providerId="LiveId" clId="{741E21BB-2F3F-45EA-B0F2-CCD4DD90B924}" dt="2023-11-02T19:27:06.849" v="100" actId="207"/>
        <pc:sldMkLst>
          <pc:docMk/>
          <pc:sldMk cId="3483576837" sldId="400"/>
        </pc:sldMkLst>
        <pc:spChg chg="mod">
          <ac:chgData name="Марина Барулина" userId="3f69187e786b41da" providerId="LiveId" clId="{741E21BB-2F3F-45EA-B0F2-CCD4DD90B924}" dt="2023-11-02T19:27:06.849" v="100" actId="207"/>
          <ac:spMkLst>
            <pc:docMk/>
            <pc:sldMk cId="3483576837" sldId="400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7:17.635" v="102" actId="207"/>
        <pc:sldMkLst>
          <pc:docMk/>
          <pc:sldMk cId="350026412" sldId="401"/>
        </pc:sldMkLst>
        <pc:spChg chg="mod">
          <ac:chgData name="Марина Барулина" userId="3f69187e786b41da" providerId="LiveId" clId="{741E21BB-2F3F-45EA-B0F2-CCD4DD90B924}" dt="2023-11-02T19:27:17.635" v="102" actId="207"/>
          <ac:spMkLst>
            <pc:docMk/>
            <pc:sldMk cId="350026412" sldId="401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7:24.205" v="104" actId="207"/>
        <pc:sldMkLst>
          <pc:docMk/>
          <pc:sldMk cId="208336429" sldId="402"/>
        </pc:sldMkLst>
        <pc:spChg chg="mod">
          <ac:chgData name="Марина Барулина" userId="3f69187e786b41da" providerId="LiveId" clId="{741E21BB-2F3F-45EA-B0F2-CCD4DD90B924}" dt="2023-11-02T19:27:24.205" v="104" actId="207"/>
          <ac:spMkLst>
            <pc:docMk/>
            <pc:sldMk cId="208336429" sldId="402"/>
            <ac:spMk id="4" creationId="{C9CE8333-8675-FB8A-8D9B-847A9A443F7F}"/>
          </ac:spMkLst>
        </pc:spChg>
        <pc:picChg chg="mod">
          <ac:chgData name="Марина Барулина" userId="3f69187e786b41da" providerId="LiveId" clId="{741E21BB-2F3F-45EA-B0F2-CCD4DD90B924}" dt="2023-11-02T19:27:21.593" v="103" actId="1076"/>
          <ac:picMkLst>
            <pc:docMk/>
            <pc:sldMk cId="208336429" sldId="402"/>
            <ac:picMk id="5" creationId="{74CE9BDD-6B4E-9D50-7EEB-EF58F4AC2F9D}"/>
          </ac:picMkLst>
        </pc:picChg>
      </pc:sldChg>
      <pc:sldChg chg="modSp add mod">
        <pc:chgData name="Марина Барулина" userId="3f69187e786b41da" providerId="LiveId" clId="{741E21BB-2F3F-45EA-B0F2-CCD4DD90B924}" dt="2023-11-02T19:27:32.162" v="106" actId="207"/>
        <pc:sldMkLst>
          <pc:docMk/>
          <pc:sldMk cId="2021776318" sldId="403"/>
        </pc:sldMkLst>
        <pc:spChg chg="mod">
          <ac:chgData name="Марина Барулина" userId="3f69187e786b41da" providerId="LiveId" clId="{741E21BB-2F3F-45EA-B0F2-CCD4DD90B924}" dt="2023-11-02T18:53:55.011" v="28" actId="27636"/>
          <ac:spMkLst>
            <pc:docMk/>
            <pc:sldMk cId="2021776318" sldId="403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7:32.162" v="106" actId="207"/>
          <ac:spMkLst>
            <pc:docMk/>
            <pc:sldMk cId="2021776318" sldId="403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7:53.237" v="112" actId="207"/>
        <pc:sldMkLst>
          <pc:docMk/>
          <pc:sldMk cId="3456030068" sldId="404"/>
        </pc:sldMkLst>
        <pc:spChg chg="mod">
          <ac:chgData name="Марина Барулина" userId="3f69187e786b41da" providerId="LiveId" clId="{741E21BB-2F3F-45EA-B0F2-CCD4DD90B924}" dt="2023-11-02T18:53:55.026" v="31" actId="27636"/>
          <ac:spMkLst>
            <pc:docMk/>
            <pc:sldMk cId="3456030068" sldId="404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7:53.237" v="112" actId="207"/>
          <ac:spMkLst>
            <pc:docMk/>
            <pc:sldMk cId="3456030068" sldId="404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01.708" v="114" actId="207"/>
        <pc:sldMkLst>
          <pc:docMk/>
          <pc:sldMk cId="195137768" sldId="405"/>
        </pc:sldMkLst>
        <pc:spChg chg="mod">
          <ac:chgData name="Марина Барулина" userId="3f69187e786b41da" providerId="LiveId" clId="{741E21BB-2F3F-45EA-B0F2-CCD4DD90B924}" dt="2023-11-02T18:53:55.030" v="32" actId="27636"/>
          <ac:spMkLst>
            <pc:docMk/>
            <pc:sldMk cId="195137768" sldId="405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8:01.708" v="114" actId="207"/>
          <ac:spMkLst>
            <pc:docMk/>
            <pc:sldMk cId="195137768" sldId="405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10.364" v="117" actId="207"/>
        <pc:sldMkLst>
          <pc:docMk/>
          <pc:sldMk cId="2942717130" sldId="406"/>
        </pc:sldMkLst>
        <pc:spChg chg="mod">
          <ac:chgData name="Марина Барулина" userId="3f69187e786b41da" providerId="LiveId" clId="{741E21BB-2F3F-45EA-B0F2-CCD4DD90B924}" dt="2023-11-02T18:53:55.035" v="33" actId="27636"/>
          <ac:spMkLst>
            <pc:docMk/>
            <pc:sldMk cId="2942717130" sldId="406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8:10.364" v="117" actId="207"/>
          <ac:spMkLst>
            <pc:docMk/>
            <pc:sldMk cId="2942717130" sldId="406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5:42.615" v="92" actId="14100"/>
        <pc:sldMkLst>
          <pc:docMk/>
          <pc:sldMk cId="903609223" sldId="407"/>
        </pc:sldMkLst>
        <pc:spChg chg="mod">
          <ac:chgData name="Марина Барулина" userId="3f69187e786b41da" providerId="LiveId" clId="{741E21BB-2F3F-45EA-B0F2-CCD4DD90B924}" dt="2023-11-02T19:25:42.615" v="92" actId="14100"/>
          <ac:spMkLst>
            <pc:docMk/>
            <pc:sldMk cId="903609223" sldId="407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7:39.117" v="108" actId="207"/>
        <pc:sldMkLst>
          <pc:docMk/>
          <pc:sldMk cId="4213324600" sldId="408"/>
        </pc:sldMkLst>
        <pc:spChg chg="mod">
          <ac:chgData name="Марина Барулина" userId="3f69187e786b41da" providerId="LiveId" clId="{741E21BB-2F3F-45EA-B0F2-CCD4DD90B924}" dt="2023-11-02T18:53:55.014" v="29" actId="27636"/>
          <ac:spMkLst>
            <pc:docMk/>
            <pc:sldMk cId="4213324600" sldId="408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7:39.117" v="108" actId="207"/>
          <ac:spMkLst>
            <pc:docMk/>
            <pc:sldMk cId="4213324600" sldId="408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7:46.791" v="110" actId="207"/>
        <pc:sldMkLst>
          <pc:docMk/>
          <pc:sldMk cId="4030522379" sldId="409"/>
        </pc:sldMkLst>
        <pc:spChg chg="mod">
          <ac:chgData name="Марина Барулина" userId="3f69187e786b41da" providerId="LiveId" clId="{741E21BB-2F3F-45EA-B0F2-CCD4DD90B924}" dt="2023-11-02T18:53:55.022" v="30" actId="27636"/>
          <ac:spMkLst>
            <pc:docMk/>
            <pc:sldMk cId="4030522379" sldId="409"/>
            <ac:spMk id="2" creationId="{88AC3EE1-0478-B01F-CEDC-CB86F70BB6AB}"/>
          </ac:spMkLst>
        </pc:spChg>
        <pc:spChg chg="mod">
          <ac:chgData name="Марина Барулина" userId="3f69187e786b41da" providerId="LiveId" clId="{741E21BB-2F3F-45EA-B0F2-CCD4DD90B924}" dt="2023-11-02T19:27:46.791" v="110" actId="207"/>
          <ac:spMkLst>
            <pc:docMk/>
            <pc:sldMk cId="4030522379" sldId="409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36.043" v="119" actId="207"/>
        <pc:sldMkLst>
          <pc:docMk/>
          <pc:sldMk cId="2831602317" sldId="410"/>
        </pc:sldMkLst>
        <pc:spChg chg="mod">
          <ac:chgData name="Марина Барулина" userId="3f69187e786b41da" providerId="LiveId" clId="{741E21BB-2F3F-45EA-B0F2-CCD4DD90B924}" dt="2023-11-02T19:28:36.043" v="119" actId="207"/>
          <ac:spMkLst>
            <pc:docMk/>
            <pc:sldMk cId="2831602317" sldId="410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9:15.499" v="125" actId="207"/>
        <pc:sldMkLst>
          <pc:docMk/>
          <pc:sldMk cId="1648936279" sldId="411"/>
        </pc:sldMkLst>
        <pc:spChg chg="mod">
          <ac:chgData name="Марина Барулина" userId="3f69187e786b41da" providerId="LiveId" clId="{741E21BB-2F3F-45EA-B0F2-CCD4DD90B924}" dt="2023-11-02T19:29:15.499" v="125" actId="207"/>
          <ac:spMkLst>
            <pc:docMk/>
            <pc:sldMk cId="1648936279" sldId="411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9:21.542" v="126" actId="207"/>
        <pc:sldMkLst>
          <pc:docMk/>
          <pc:sldMk cId="2918954685" sldId="413"/>
        </pc:sldMkLst>
        <pc:spChg chg="mod">
          <ac:chgData name="Марина Барулина" userId="3f69187e786b41da" providerId="LiveId" clId="{741E21BB-2F3F-45EA-B0F2-CCD4DD90B924}" dt="2023-11-02T19:29:21.542" v="126" actId="207"/>
          <ac:spMkLst>
            <pc:docMk/>
            <pc:sldMk cId="2918954685" sldId="413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9:47.325" v="128" actId="207"/>
        <pc:sldMkLst>
          <pc:docMk/>
          <pc:sldMk cId="512704291" sldId="414"/>
        </pc:sldMkLst>
        <pc:spChg chg="mod">
          <ac:chgData name="Марина Барулина" userId="3f69187e786b41da" providerId="LiveId" clId="{741E21BB-2F3F-45EA-B0F2-CCD4DD90B924}" dt="2023-11-02T19:29:47.325" v="128" actId="207"/>
          <ac:spMkLst>
            <pc:docMk/>
            <pc:sldMk cId="512704291" sldId="414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0:07.927" v="130" actId="207"/>
        <pc:sldMkLst>
          <pc:docMk/>
          <pc:sldMk cId="848411680" sldId="415"/>
        </pc:sldMkLst>
        <pc:spChg chg="mod">
          <ac:chgData name="Марина Барулина" userId="3f69187e786b41da" providerId="LiveId" clId="{741E21BB-2F3F-45EA-B0F2-CCD4DD90B924}" dt="2023-11-02T19:30:07.927" v="130" actId="207"/>
          <ac:spMkLst>
            <pc:docMk/>
            <pc:sldMk cId="848411680" sldId="415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0:49.131" v="131" actId="207"/>
        <pc:sldMkLst>
          <pc:docMk/>
          <pc:sldMk cId="3575220314" sldId="416"/>
        </pc:sldMkLst>
        <pc:spChg chg="mod">
          <ac:chgData name="Марина Барулина" userId="3f69187e786b41da" providerId="LiveId" clId="{741E21BB-2F3F-45EA-B0F2-CCD4DD90B924}" dt="2023-11-02T19:30:49.131" v="131" actId="207"/>
          <ac:spMkLst>
            <pc:docMk/>
            <pc:sldMk cId="3575220314" sldId="416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1:03.935" v="132" actId="207"/>
        <pc:sldMkLst>
          <pc:docMk/>
          <pc:sldMk cId="3220507936" sldId="417"/>
        </pc:sldMkLst>
        <pc:spChg chg="mod">
          <ac:chgData name="Марина Барулина" userId="3f69187e786b41da" providerId="LiveId" clId="{741E21BB-2F3F-45EA-B0F2-CCD4DD90B924}" dt="2023-11-02T19:31:03.935" v="132" actId="207"/>
          <ac:spMkLst>
            <pc:docMk/>
            <pc:sldMk cId="3220507936" sldId="417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1:07.711" v="133" actId="207"/>
        <pc:sldMkLst>
          <pc:docMk/>
          <pc:sldMk cId="2180999116" sldId="418"/>
        </pc:sldMkLst>
        <pc:spChg chg="mod">
          <ac:chgData name="Марина Барулина" userId="3f69187e786b41da" providerId="LiveId" clId="{741E21BB-2F3F-45EA-B0F2-CCD4DD90B924}" dt="2023-11-02T19:31:07.711" v="133" actId="207"/>
          <ac:spMkLst>
            <pc:docMk/>
            <pc:sldMk cId="2180999116" sldId="418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1:13.289" v="134" actId="207"/>
        <pc:sldMkLst>
          <pc:docMk/>
          <pc:sldMk cId="2079121905" sldId="419"/>
        </pc:sldMkLst>
        <pc:spChg chg="mod">
          <ac:chgData name="Марина Барулина" userId="3f69187e786b41da" providerId="LiveId" clId="{741E21BB-2F3F-45EA-B0F2-CCD4DD90B924}" dt="2023-11-02T19:31:13.289" v="134" actId="207"/>
          <ac:spMkLst>
            <pc:docMk/>
            <pc:sldMk cId="2079121905" sldId="419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2:25.782" v="135" actId="207"/>
        <pc:sldMkLst>
          <pc:docMk/>
          <pc:sldMk cId="2958593353" sldId="420"/>
        </pc:sldMkLst>
        <pc:spChg chg="mod">
          <ac:chgData name="Марина Барулина" userId="3f69187e786b41da" providerId="LiveId" clId="{741E21BB-2F3F-45EA-B0F2-CCD4DD90B924}" dt="2023-11-02T19:32:25.782" v="135" actId="207"/>
          <ac:spMkLst>
            <pc:docMk/>
            <pc:sldMk cId="2958593353" sldId="420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2:36.130" v="137" actId="20577"/>
        <pc:sldMkLst>
          <pc:docMk/>
          <pc:sldMk cId="1085868600" sldId="421"/>
        </pc:sldMkLst>
        <pc:spChg chg="mod">
          <ac:chgData name="Марина Барулина" userId="3f69187e786b41da" providerId="LiveId" clId="{741E21BB-2F3F-45EA-B0F2-CCD4DD90B924}" dt="2023-11-02T19:32:36.130" v="137" actId="20577"/>
          <ac:spMkLst>
            <pc:docMk/>
            <pc:sldMk cId="1085868600" sldId="421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2:41.982" v="138" actId="207"/>
        <pc:sldMkLst>
          <pc:docMk/>
          <pc:sldMk cId="79662356" sldId="422"/>
        </pc:sldMkLst>
        <pc:spChg chg="mod">
          <ac:chgData name="Марина Барулина" userId="3f69187e786b41da" providerId="LiveId" clId="{741E21BB-2F3F-45EA-B0F2-CCD4DD90B924}" dt="2023-11-02T19:32:41.982" v="138" actId="207"/>
          <ac:spMkLst>
            <pc:docMk/>
            <pc:sldMk cId="79662356" sldId="422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54.931" v="122" actId="207"/>
        <pc:sldMkLst>
          <pc:docMk/>
          <pc:sldMk cId="303073476" sldId="423"/>
        </pc:sldMkLst>
        <pc:spChg chg="mod">
          <ac:chgData name="Марина Барулина" userId="3f69187e786b41da" providerId="LiveId" clId="{741E21BB-2F3F-45EA-B0F2-CCD4DD90B924}" dt="2023-11-02T19:28:54.931" v="122" actId="207"/>
          <ac:spMkLst>
            <pc:docMk/>
            <pc:sldMk cId="303073476" sldId="423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8:46.834" v="121" actId="207"/>
        <pc:sldMkLst>
          <pc:docMk/>
          <pc:sldMk cId="3467277074" sldId="424"/>
        </pc:sldMkLst>
        <pc:spChg chg="mod">
          <ac:chgData name="Марина Барулина" userId="3f69187e786b41da" providerId="LiveId" clId="{741E21BB-2F3F-45EA-B0F2-CCD4DD90B924}" dt="2023-11-02T19:28:46.834" v="121" actId="207"/>
          <ac:spMkLst>
            <pc:docMk/>
            <pc:sldMk cId="3467277074" sldId="424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9:11.127" v="124" actId="207"/>
        <pc:sldMkLst>
          <pc:docMk/>
          <pc:sldMk cId="3107141025" sldId="425"/>
        </pc:sldMkLst>
        <pc:spChg chg="mod">
          <ac:chgData name="Марина Барулина" userId="3f69187e786b41da" providerId="LiveId" clId="{741E21BB-2F3F-45EA-B0F2-CCD4DD90B924}" dt="2023-11-02T19:29:11.127" v="124" actId="207"/>
          <ac:spMkLst>
            <pc:docMk/>
            <pc:sldMk cId="3107141025" sldId="425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33:03.035" v="142" actId="207"/>
        <pc:sldMkLst>
          <pc:docMk/>
          <pc:sldMk cId="2151493383" sldId="427"/>
        </pc:sldMkLst>
        <pc:spChg chg="mod">
          <ac:chgData name="Марина Барулина" userId="3f69187e786b41da" providerId="LiveId" clId="{741E21BB-2F3F-45EA-B0F2-CCD4DD90B924}" dt="2023-11-02T18:53:55.108" v="53" actId="27636"/>
          <ac:spMkLst>
            <pc:docMk/>
            <pc:sldMk cId="2151493383" sldId="427"/>
            <ac:spMk id="2" creationId="{5E8A1B17-D05F-C9B0-A9EF-B7A9384BDB9D}"/>
          </ac:spMkLst>
        </pc:spChg>
        <pc:spChg chg="mod">
          <ac:chgData name="Марина Барулина" userId="3f69187e786b41da" providerId="LiveId" clId="{741E21BB-2F3F-45EA-B0F2-CCD4DD90B924}" dt="2023-11-02T19:33:03.035" v="142" actId="207"/>
          <ac:spMkLst>
            <pc:docMk/>
            <pc:sldMk cId="2151493383" sldId="427"/>
            <ac:spMk id="4" creationId="{EBADDAA2-D4B6-D502-6CEB-078DC3D4E2F4}"/>
          </ac:spMkLst>
        </pc:spChg>
      </pc:sldChg>
      <pc:sldChg chg="modSp add mod">
        <pc:chgData name="Марина Барулина" userId="3f69187e786b41da" providerId="LiveId" clId="{741E21BB-2F3F-45EA-B0F2-CCD4DD90B924}" dt="2023-11-02T19:33:12.124" v="143" actId="207"/>
        <pc:sldMkLst>
          <pc:docMk/>
          <pc:sldMk cId="4115453591" sldId="428"/>
        </pc:sldMkLst>
        <pc:spChg chg="mod">
          <ac:chgData name="Марина Барулина" userId="3f69187e786b41da" providerId="LiveId" clId="{741E21BB-2F3F-45EA-B0F2-CCD4DD90B924}" dt="2023-11-02T19:33:12.124" v="143" actId="207"/>
          <ac:spMkLst>
            <pc:docMk/>
            <pc:sldMk cId="4115453591" sldId="428"/>
            <ac:spMk id="4" creationId="{EBADDAA2-D4B6-D502-6CEB-078DC3D4E2F4}"/>
          </ac:spMkLst>
        </pc:spChg>
      </pc:sldChg>
      <pc:sldChg chg="modSp add mod">
        <pc:chgData name="Марина Барулина" userId="3f69187e786b41da" providerId="LiveId" clId="{741E21BB-2F3F-45EA-B0F2-CCD4DD90B924}" dt="2023-11-02T19:33:19.154" v="144" actId="207"/>
        <pc:sldMkLst>
          <pc:docMk/>
          <pc:sldMk cId="2947509661" sldId="429"/>
        </pc:sldMkLst>
        <pc:spChg chg="mod">
          <ac:chgData name="Марина Барулина" userId="3f69187e786b41da" providerId="LiveId" clId="{741E21BB-2F3F-45EA-B0F2-CCD4DD90B924}" dt="2023-11-02T19:33:19.154" v="144" actId="207"/>
          <ac:spMkLst>
            <pc:docMk/>
            <pc:sldMk cId="2947509661" sldId="429"/>
            <ac:spMk id="4" creationId="{EBADDAA2-D4B6-D502-6CEB-078DC3D4E2F4}"/>
          </ac:spMkLst>
        </pc:spChg>
      </pc:sldChg>
      <pc:sldChg chg="modSp add mod">
        <pc:chgData name="Марина Барулина" userId="3f69187e786b41da" providerId="LiveId" clId="{741E21BB-2F3F-45EA-B0F2-CCD4DD90B924}" dt="2023-11-02T19:33:29.963" v="146" actId="1076"/>
        <pc:sldMkLst>
          <pc:docMk/>
          <pc:sldMk cId="2098698846" sldId="430"/>
        </pc:sldMkLst>
        <pc:spChg chg="mod">
          <ac:chgData name="Марина Барулина" userId="3f69187e786b41da" providerId="LiveId" clId="{741E21BB-2F3F-45EA-B0F2-CCD4DD90B924}" dt="2023-11-02T19:33:29.963" v="146" actId="1076"/>
          <ac:spMkLst>
            <pc:docMk/>
            <pc:sldMk cId="2098698846" sldId="430"/>
            <ac:spMk id="4" creationId="{EBADDAA2-D4B6-D502-6CEB-078DC3D4E2F4}"/>
          </ac:spMkLst>
        </pc:spChg>
      </pc:sldChg>
      <pc:sldChg chg="modSp add mod">
        <pc:chgData name="Марина Барулина" userId="3f69187e786b41da" providerId="LiveId" clId="{741E21BB-2F3F-45EA-B0F2-CCD4DD90B924}" dt="2023-11-02T19:33:41.120" v="149" actId="1076"/>
        <pc:sldMkLst>
          <pc:docMk/>
          <pc:sldMk cId="2813360120" sldId="431"/>
        </pc:sldMkLst>
        <pc:spChg chg="mod">
          <ac:chgData name="Марина Барулина" userId="3f69187e786b41da" providerId="LiveId" clId="{741E21BB-2F3F-45EA-B0F2-CCD4DD90B924}" dt="2023-11-02T18:53:55.123" v="57" actId="27636"/>
          <ac:spMkLst>
            <pc:docMk/>
            <pc:sldMk cId="2813360120" sldId="431"/>
            <ac:spMk id="2" creationId="{5E8A1B17-D05F-C9B0-A9EF-B7A9384BDB9D}"/>
          </ac:spMkLst>
        </pc:spChg>
        <pc:spChg chg="mod">
          <ac:chgData name="Марина Барулина" userId="3f69187e786b41da" providerId="LiveId" clId="{741E21BB-2F3F-45EA-B0F2-CCD4DD90B924}" dt="2023-11-02T19:33:41.120" v="149" actId="1076"/>
          <ac:spMkLst>
            <pc:docMk/>
            <pc:sldMk cId="2813360120" sldId="431"/>
            <ac:spMk id="4" creationId="{EBADDAA2-D4B6-D502-6CEB-078DC3D4E2F4}"/>
          </ac:spMkLst>
        </pc:spChg>
      </pc:sldChg>
      <pc:sldChg chg="modSp add mod">
        <pc:chgData name="Марина Барулина" userId="3f69187e786b41da" providerId="LiveId" clId="{741E21BB-2F3F-45EA-B0F2-CCD4DD90B924}" dt="2023-11-02T19:29:03.188" v="123" actId="207"/>
        <pc:sldMkLst>
          <pc:docMk/>
          <pc:sldMk cId="507532644" sldId="432"/>
        </pc:sldMkLst>
        <pc:spChg chg="mod">
          <ac:chgData name="Марина Барулина" userId="3f69187e786b41da" providerId="LiveId" clId="{741E21BB-2F3F-45EA-B0F2-CCD4DD90B924}" dt="2023-11-02T19:29:03.188" v="123" actId="207"/>
          <ac:spMkLst>
            <pc:docMk/>
            <pc:sldMk cId="507532644" sldId="432"/>
            <ac:spMk id="4" creationId="{C9CE8333-8675-FB8A-8D9B-847A9A443F7F}"/>
          </ac:spMkLst>
        </pc:spChg>
      </pc:sldChg>
      <pc:sldChg chg="modSp add mod">
        <pc:chgData name="Марина Барулина" userId="3f69187e786b41da" providerId="LiveId" clId="{741E21BB-2F3F-45EA-B0F2-CCD4DD90B924}" dt="2023-11-02T19:29:28.070" v="127" actId="207"/>
        <pc:sldMkLst>
          <pc:docMk/>
          <pc:sldMk cId="3378532592" sldId="433"/>
        </pc:sldMkLst>
        <pc:spChg chg="mod">
          <ac:chgData name="Марина Барулина" userId="3f69187e786b41da" providerId="LiveId" clId="{741E21BB-2F3F-45EA-B0F2-CCD4DD90B924}" dt="2023-11-02T19:29:28.070" v="127" actId="207"/>
          <ac:spMkLst>
            <pc:docMk/>
            <pc:sldMk cId="3378532592" sldId="433"/>
            <ac:spMk id="4" creationId="{C9CE8333-8675-FB8A-8D9B-847A9A443F7F}"/>
          </ac:spMkLst>
        </pc:spChg>
      </pc:sldChg>
      <pc:sldChg chg="addSp modSp add mod setBg addAnim">
        <pc:chgData name="Марина Барулина" userId="3f69187e786b41da" providerId="LiveId" clId="{741E21BB-2F3F-45EA-B0F2-CCD4DD90B924}" dt="2023-11-02T19:32:53.144" v="140"/>
        <pc:sldMkLst>
          <pc:docMk/>
          <pc:sldMk cId="1143717440" sldId="434"/>
        </pc:sldMkLst>
        <pc:spChg chg="mo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2" creationId="{E1A53772-610A-1304-D080-E628C6D104B2}"/>
          </ac:spMkLst>
        </pc:spChg>
        <pc:spChg chg="mo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4" creationId="{FC255DBE-CDF1-E2E9-2F2B-99063BE86160}"/>
          </ac:spMkLst>
        </pc:spChg>
        <pc:spChg chg="mod or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5" creationId="{78C33833-D3B0-0BCF-8995-D78A87A06F4C}"/>
          </ac:spMkLst>
        </pc:spChg>
        <pc:spChg chg="ad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11" creationId="{A078A52F-85EA-4C0B-962B-D9D9DD4DD78C}"/>
          </ac:spMkLst>
        </pc:spChg>
        <pc:spChg chg="ad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13" creationId="{919797D5-5700-4683-B30A-5B4D56CB8270}"/>
          </ac:spMkLst>
        </pc:spChg>
        <pc:spChg chg="ad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15" creationId="{4856A7B9-9801-42EC-A4C9-7E22A56EF53D}"/>
          </ac:spMkLst>
        </pc:spChg>
        <pc:spChg chg="ad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17" creationId="{8AD54DB8-C150-4290-85D6-F5B0262BFEEF}"/>
          </ac:spMkLst>
        </pc:spChg>
        <pc:spChg chg="add">
          <ac:chgData name="Марина Барулина" userId="3f69187e786b41da" providerId="LiveId" clId="{741E21BB-2F3F-45EA-B0F2-CCD4DD90B924}" dt="2023-11-02T19:32:53.138" v="139" actId="26606"/>
          <ac:spMkLst>
            <pc:docMk/>
            <pc:sldMk cId="1143717440" sldId="434"/>
            <ac:spMk id="19" creationId="{28D511D2-9CF1-40DE-BB88-A5A48A0E8AC6}"/>
          </ac:spMkLst>
        </pc:spChg>
        <pc:grpChg chg="add">
          <ac:chgData name="Марина Барулина" userId="3f69187e786b41da" providerId="LiveId" clId="{741E21BB-2F3F-45EA-B0F2-CCD4DD90B924}" dt="2023-11-02T19:32:53.138" v="139" actId="26606"/>
          <ac:grpSpMkLst>
            <pc:docMk/>
            <pc:sldMk cId="1143717440" sldId="434"/>
            <ac:grpSpMk id="21" creationId="{40ADCA80-A0B1-4379-94EC-0A1A73BE1E7C}"/>
          </ac:grpSpMkLst>
        </pc:grpChg>
        <pc:picChg chg="add">
          <ac:chgData name="Марина Барулина" userId="3f69187e786b41da" providerId="LiveId" clId="{741E21BB-2F3F-45EA-B0F2-CCD4DD90B924}" dt="2023-11-02T19:32:53.138" v="139" actId="26606"/>
          <ac:picMkLst>
            <pc:docMk/>
            <pc:sldMk cId="1143717440" sldId="434"/>
            <ac:picMk id="7" creationId="{F876DBEE-21C0-D23C-E490-40710E312481}"/>
          </ac:picMkLst>
        </pc:picChg>
      </pc:sldChg>
      <pc:sldChg chg="addSp modSp add mod setBg addAnim">
        <pc:chgData name="Марина Барулина" userId="3f69187e786b41da" providerId="LiveId" clId="{741E21BB-2F3F-45EA-B0F2-CCD4DD90B924}" dt="2023-11-02T19:33:50.479" v="151"/>
        <pc:sldMkLst>
          <pc:docMk/>
          <pc:sldMk cId="2365528229" sldId="435"/>
        </pc:sldMkLst>
        <pc:spChg chg="mo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2" creationId="{E1A53772-610A-1304-D080-E628C6D104B2}"/>
          </ac:spMkLst>
        </pc:spChg>
        <pc:spChg chg="mo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4" creationId="{FC255DBE-CDF1-E2E9-2F2B-99063BE86160}"/>
          </ac:spMkLst>
        </pc:spChg>
        <pc:spChg chg="mod or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5" creationId="{78C33833-D3B0-0BCF-8995-D78A87A06F4C}"/>
          </ac:spMkLst>
        </pc:spChg>
        <pc:spChg chg="ad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11" creationId="{A078A52F-85EA-4C0B-962B-D9D9DD4DD78C}"/>
          </ac:spMkLst>
        </pc:spChg>
        <pc:spChg chg="ad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13" creationId="{919797D5-5700-4683-B30A-5B4D56CB8270}"/>
          </ac:spMkLst>
        </pc:spChg>
        <pc:spChg chg="ad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15" creationId="{4856A7B9-9801-42EC-A4C9-7E22A56EF53D}"/>
          </ac:spMkLst>
        </pc:spChg>
        <pc:spChg chg="ad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17" creationId="{8AD54DB8-C150-4290-85D6-F5B0262BFEEF}"/>
          </ac:spMkLst>
        </pc:spChg>
        <pc:spChg chg="add">
          <ac:chgData name="Марина Барулина" userId="3f69187e786b41da" providerId="LiveId" clId="{741E21BB-2F3F-45EA-B0F2-CCD4DD90B924}" dt="2023-11-02T19:33:50.475" v="150" actId="26606"/>
          <ac:spMkLst>
            <pc:docMk/>
            <pc:sldMk cId="2365528229" sldId="435"/>
            <ac:spMk id="19" creationId="{17C35B5F-59FB-4E4A-A4E6-85CC504D7918}"/>
          </ac:spMkLst>
        </pc:spChg>
        <pc:grpChg chg="add">
          <ac:chgData name="Марина Барулина" userId="3f69187e786b41da" providerId="LiveId" clId="{741E21BB-2F3F-45EA-B0F2-CCD4DD90B924}" dt="2023-11-02T19:33:50.475" v="150" actId="26606"/>
          <ac:grpSpMkLst>
            <pc:docMk/>
            <pc:sldMk cId="2365528229" sldId="435"/>
            <ac:grpSpMk id="21" creationId="{266203B4-6411-4E9D-AAC1-D798EF7311A2}"/>
          </ac:grpSpMkLst>
        </pc:grpChg>
        <pc:picChg chg="add">
          <ac:chgData name="Марина Барулина" userId="3f69187e786b41da" providerId="LiveId" clId="{741E21BB-2F3F-45EA-B0F2-CCD4DD90B924}" dt="2023-11-02T19:33:50.475" v="150" actId="26606"/>
          <ac:picMkLst>
            <pc:docMk/>
            <pc:sldMk cId="2365528229" sldId="435"/>
            <ac:picMk id="7" creationId="{E1015235-D0E2-299B-DAF0-8146BE99BA52}"/>
          </ac:picMkLst>
        </pc:pic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809247897" sldId="436"/>
        </pc:sldMkLst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4209844232" sldId="437"/>
        </pc:sldMkLst>
      </pc:sldChg>
      <pc:sldChg chg="modSp add mod">
        <pc:chgData name="Марина Барулина" userId="3f69187e786b41da" providerId="LiveId" clId="{741E21BB-2F3F-45EA-B0F2-CCD4DD90B924}" dt="2023-11-02T19:34:07.363" v="153" actId="207"/>
        <pc:sldMkLst>
          <pc:docMk/>
          <pc:sldMk cId="2761162638" sldId="438"/>
        </pc:sldMkLst>
        <pc:spChg chg="mod">
          <ac:chgData name="Марина Барулина" userId="3f69187e786b41da" providerId="LiveId" clId="{741E21BB-2F3F-45EA-B0F2-CCD4DD90B924}" dt="2023-11-02T19:34:07.363" v="153" actId="207"/>
          <ac:spMkLst>
            <pc:docMk/>
            <pc:sldMk cId="2761162638" sldId="438"/>
            <ac:spMk id="4" creationId="{AE0137AB-21DB-1117-A15F-0224E05DF0CA}"/>
          </ac:spMkLst>
        </pc:sp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130668987" sldId="439"/>
        </pc:sldMkLst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878032146" sldId="440"/>
        </pc:sldMkLst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2642797649" sldId="441"/>
        </pc:sldMkLst>
      </pc:sldChg>
      <pc:sldChg chg="modSp add mod">
        <pc:chgData name="Марина Барулина" userId="3f69187e786b41da" providerId="LiveId" clId="{741E21BB-2F3F-45EA-B0F2-CCD4DD90B924}" dt="2023-11-02T19:34:55.683" v="156" actId="207"/>
        <pc:sldMkLst>
          <pc:docMk/>
          <pc:sldMk cId="3209304316" sldId="442"/>
        </pc:sldMkLst>
        <pc:spChg chg="mod">
          <ac:chgData name="Марина Барулина" userId="3f69187e786b41da" providerId="LiveId" clId="{741E21BB-2F3F-45EA-B0F2-CCD4DD90B924}" dt="2023-11-02T19:34:55.683" v="156" actId="207"/>
          <ac:spMkLst>
            <pc:docMk/>
            <pc:sldMk cId="3209304316" sldId="442"/>
            <ac:spMk id="4" creationId="{AE0137AB-21DB-1117-A15F-0224E05DF0CA}"/>
          </ac:spMkLst>
        </pc:spChg>
        <pc:spChg chg="mod">
          <ac:chgData name="Марина Барулина" userId="3f69187e786b41da" providerId="LiveId" clId="{741E21BB-2F3F-45EA-B0F2-CCD4DD90B924}" dt="2023-11-02T19:34:48.820" v="154" actId="1076"/>
          <ac:spMkLst>
            <pc:docMk/>
            <pc:sldMk cId="3209304316" sldId="442"/>
            <ac:spMk id="7" creationId="{040D3ABA-72B6-2C5D-749E-132580D4610B}"/>
          </ac:spMkLst>
        </pc:spChg>
      </pc:sldChg>
      <pc:sldChg chg="modSp add mod">
        <pc:chgData name="Марина Барулина" userId="3f69187e786b41da" providerId="LiveId" clId="{741E21BB-2F3F-45EA-B0F2-CCD4DD90B924}" dt="2023-11-02T18:53:55.138" v="59" actId="27636"/>
        <pc:sldMkLst>
          <pc:docMk/>
          <pc:sldMk cId="481514565" sldId="443"/>
        </pc:sldMkLst>
        <pc:spChg chg="mod">
          <ac:chgData name="Марина Барулина" userId="3f69187e786b41da" providerId="LiveId" clId="{741E21BB-2F3F-45EA-B0F2-CCD4DD90B924}" dt="2023-11-02T18:53:55.138" v="59" actId="27636"/>
          <ac:spMkLst>
            <pc:docMk/>
            <pc:sldMk cId="481514565" sldId="443"/>
            <ac:spMk id="2" creationId="{E3F71D34-EEA7-5631-3D3C-0993A7A13D85}"/>
          </ac:spMkLst>
        </pc:spChg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587113511" sldId="444"/>
        </pc:sldMkLst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3766572082" sldId="445"/>
        </pc:sldMkLst>
      </pc:sldChg>
      <pc:sldChg chg="add">
        <pc:chgData name="Марина Барулина" userId="3f69187e786b41da" providerId="LiveId" clId="{741E21BB-2F3F-45EA-B0F2-CCD4DD90B924}" dt="2023-11-02T18:53:54.877" v="22"/>
        <pc:sldMkLst>
          <pc:docMk/>
          <pc:sldMk cId="1578561947" sldId="44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983828583" sldId="48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525221953" sldId="48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668415425" sldId="48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703336034" sldId="48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987294817" sldId="48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15031188" sldId="48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264103045" sldId="48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008049563" sldId="48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128353269" sldId="48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50509935" sldId="48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954016971" sldId="49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43004931" sldId="49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266707623" sldId="49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759944216" sldId="49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109125499" sldId="49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931150854" sldId="49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64020458" sldId="49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129564766" sldId="49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26832332" sldId="49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373596994" sldId="50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380999496" sldId="50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968625365" sldId="50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919625132" sldId="50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54280268" sldId="50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32338491" sldId="50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801735661" sldId="50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549483307" sldId="50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180167312" sldId="50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420671842" sldId="51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010388480" sldId="51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755843168" sldId="51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151038443" sldId="51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177850881" sldId="51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955476423" sldId="51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906835240" sldId="51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776065326" sldId="51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114835450" sldId="51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310517853" sldId="51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759924738" sldId="52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650236841" sldId="52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325071097" sldId="52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22049020" sldId="52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657438072" sldId="52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880914224" sldId="52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221521627" sldId="52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519644323" sldId="52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401212894" sldId="52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66510946" sldId="52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251480461" sldId="53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157599350" sldId="53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19377841" sldId="53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217524316" sldId="53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552184237" sldId="53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128191735" sldId="53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217958384" sldId="53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004892018" sldId="53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827255570" sldId="53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3620154" sldId="53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275527114" sldId="54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795993426" sldId="54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879965072" sldId="54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000443153" sldId="54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166843205" sldId="54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73918613" sldId="54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921057035" sldId="54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745266736" sldId="54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16078803" sldId="54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433218531" sldId="54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330196802" sldId="55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836203195" sldId="55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761697500" sldId="55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815093386" sldId="55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677254892" sldId="55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537141779" sldId="55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742787156" sldId="55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155449803" sldId="55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10069755" sldId="55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282735069" sldId="55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661790031" sldId="56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91258371" sldId="56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11334766" sldId="56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33982349" sldId="56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58755214" sldId="56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511611700" sldId="56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285450606" sldId="56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048809922" sldId="56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594043050" sldId="56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187847719" sldId="56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324876662" sldId="57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21406501" sldId="57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51551603" sldId="57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8397583" sldId="57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258738402" sldId="57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817860312" sldId="57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85695321" sldId="68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242435006" sldId="72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2156940040" sldId="754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607315013" sldId="755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02019414" sldId="756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4161529339" sldId="757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85120171" sldId="758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559577717" sldId="759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459693890" sldId="760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3798324823" sldId="761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548587409" sldId="762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674019636" sldId="763"/>
        </pc:sldMkLst>
      </pc:sldChg>
      <pc:sldChg chg="del">
        <pc:chgData name="Марина Барулина" userId="3f69187e786b41da" providerId="LiveId" clId="{741E21BB-2F3F-45EA-B0F2-CCD4DD90B924}" dt="2023-11-02T18:53:51.452" v="21" actId="47"/>
        <pc:sldMkLst>
          <pc:docMk/>
          <pc:sldMk cId="1089084751" sldId="764"/>
        </pc:sldMkLst>
      </pc:sldChg>
      <pc:sldMasterChg chg="delSldLayout">
        <pc:chgData name="Марина Барулина" userId="3f69187e786b41da" providerId="LiveId" clId="{741E21BB-2F3F-45EA-B0F2-CCD4DD90B924}" dt="2023-11-02T18:53:51.452" v="21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82855549" sldId="2147483672"/>
            <pc:sldLayoutMk cId="1800645392" sldId="2147483684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82855549" sldId="2147483672"/>
            <pc:sldLayoutMk cId="1990208752" sldId="2147483700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82855549" sldId="2147483672"/>
            <pc:sldLayoutMk cId="466134945" sldId="2147483701"/>
          </pc:sldLayoutMkLst>
        </pc:sldLayoutChg>
      </pc:sldMasterChg>
      <pc:sldMasterChg chg="del delSldLayout">
        <pc:chgData name="Марина Барулина" userId="3f69187e786b41da" providerId="LiveId" clId="{741E21BB-2F3F-45EA-B0F2-CCD4DD90B924}" dt="2023-11-02T18:53:51.452" v="21" actId="47"/>
        <pc:sldMasterMkLst>
          <pc:docMk/>
          <pc:sldMasterMk cId="3927177396" sldId="2147483685"/>
        </pc:sldMasterMkLst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3455448096" sldId="2147483686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3438649802" sldId="2147483687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3729823840" sldId="2147483688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1572157140" sldId="2147483689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1325939566" sldId="2147483690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3681025771" sldId="2147483691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1970360941" sldId="2147483692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2651398396" sldId="2147483693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586554486" sldId="2147483694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1050272703" sldId="2147483695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1036310078" sldId="2147483696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3471421211" sldId="2147483697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2705560016" sldId="2147483698"/>
          </pc:sldLayoutMkLst>
        </pc:sldLayoutChg>
        <pc:sldLayoutChg chg="del">
          <pc:chgData name="Марина Барулина" userId="3f69187e786b41da" providerId="LiveId" clId="{741E21BB-2F3F-45EA-B0F2-CCD4DD90B924}" dt="2023-11-02T18:53:51.452" v="21" actId="47"/>
          <pc:sldLayoutMkLst>
            <pc:docMk/>
            <pc:sldMasterMk cId="3927177396" sldId="2147483685"/>
            <pc:sldLayoutMk cId="4173104398" sldId="2147483699"/>
          </pc:sldLayoutMkLst>
        </pc:sldLayoutChg>
      </pc:sldMasterChg>
    </pc:docChg>
  </pc:docChgLst>
  <pc:docChgLst>
    <pc:chgData name="Марина Барулина" userId="3f69187e786b41da" providerId="LiveId" clId="{F7EB39ED-1E64-4C45-B106-6CC7200CF69E}"/>
    <pc:docChg chg="modSld">
      <pc:chgData name="Марина Барулина" userId="3f69187e786b41da" providerId="LiveId" clId="{F7EB39ED-1E64-4C45-B106-6CC7200CF69E}" dt="2023-11-02T18:30:20.463" v="3" actId="20577"/>
      <pc:docMkLst>
        <pc:docMk/>
      </pc:docMkLst>
      <pc:sldChg chg="modSp mod">
        <pc:chgData name="Марина Барулина" userId="3f69187e786b41da" providerId="LiveId" clId="{F7EB39ED-1E64-4C45-B106-6CC7200CF69E}" dt="2023-11-02T18:30:20.463" v="3" actId="20577"/>
        <pc:sldMkLst>
          <pc:docMk/>
          <pc:sldMk cId="1487700712" sldId="256"/>
        </pc:sldMkLst>
        <pc:spChg chg="mod">
          <ac:chgData name="Марина Барулина" userId="3f69187e786b41da" providerId="LiveId" clId="{F7EB39ED-1E64-4C45-B106-6CC7200CF69E}" dt="2023-11-02T18:30:20.463" v="3" actId="20577"/>
          <ac:spMkLst>
            <pc:docMk/>
            <pc:sldMk cId="1487700712" sldId="256"/>
            <ac:spMk id="3" creationId="{48B6CF59-4E5B-494D-A2F7-97ADD01E6497}"/>
          </ac:spMkLst>
        </pc:spChg>
      </pc:sldChg>
    </pc:docChg>
  </pc:docChgLst>
  <pc:docChgLst>
    <pc:chgData name="Марина Барулина" userId="3f69187e786b41da" providerId="LiveId" clId="{3DE9F86A-B2C1-46CD-8707-49FFDDAA607D}"/>
    <pc:docChg chg="undo redo custSel addSld delSld modSld">
      <pc:chgData name="Марина Барулина" userId="3f69187e786b41da" providerId="LiveId" clId="{3DE9F86A-B2C1-46CD-8707-49FFDDAA607D}" dt="2023-10-20T10:31:26.583" v="140" actId="478"/>
      <pc:docMkLst>
        <pc:docMk/>
      </pc:docMkLst>
      <pc:sldChg chg="modSp mod">
        <pc:chgData name="Марина Барулина" userId="3f69187e786b41da" providerId="LiveId" clId="{3DE9F86A-B2C1-46CD-8707-49FFDDAA607D}" dt="2023-10-19T18:15:22.343" v="75" actId="20577"/>
        <pc:sldMkLst>
          <pc:docMk/>
          <pc:sldMk cId="1487700712" sldId="256"/>
        </pc:sldMkLst>
        <pc:spChg chg="mod">
          <ac:chgData name="Марина Барулина" userId="3f69187e786b41da" providerId="LiveId" clId="{3DE9F86A-B2C1-46CD-8707-49FFDDAA607D}" dt="2023-10-19T18:15:22.343" v="75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054797733" sldId="263"/>
        </pc:sldMkLst>
      </pc:sldChg>
      <pc:sldChg chg="addSp delSp modSp mod">
        <pc:chgData name="Марина Барулина" userId="3f69187e786b41da" providerId="LiveId" clId="{3DE9F86A-B2C1-46CD-8707-49FFDDAA607D}" dt="2023-10-19T16:28:49.448" v="5" actId="1076"/>
        <pc:sldMkLst>
          <pc:docMk/>
          <pc:sldMk cId="3198315474" sldId="269"/>
        </pc:sldMkLst>
        <pc:picChg chg="del">
          <ac:chgData name="Марина Барулина" userId="3f69187e786b41da" providerId="LiveId" clId="{3DE9F86A-B2C1-46CD-8707-49FFDDAA607D}" dt="2023-10-19T16:23:32.714" v="0" actId="478"/>
          <ac:picMkLst>
            <pc:docMk/>
            <pc:sldMk cId="3198315474" sldId="269"/>
            <ac:picMk id="4" creationId="{BAF2291C-37DD-76E7-EF1C-6C7F3F44CB2F}"/>
          </ac:picMkLst>
        </pc:picChg>
        <pc:picChg chg="add mod">
          <ac:chgData name="Марина Барулина" userId="3f69187e786b41da" providerId="LiveId" clId="{3DE9F86A-B2C1-46CD-8707-49FFDDAA607D}" dt="2023-10-19T16:28:49.448" v="5" actId="1076"/>
          <ac:picMkLst>
            <pc:docMk/>
            <pc:sldMk cId="3198315474" sldId="269"/>
            <ac:picMk id="5" creationId="{C3D411C8-82B8-D3A6-5A36-20C0BADCFD7D}"/>
          </ac:picMkLst>
        </pc:picChg>
      </pc:sldChg>
      <pc:sldChg chg="addSp modSp add mod setBg addAnim">
        <pc:chgData name="Марина Барулина" userId="3f69187e786b41da" providerId="LiveId" clId="{3DE9F86A-B2C1-46CD-8707-49FFDDAA607D}" dt="2023-10-19T18:16:25.349" v="78"/>
        <pc:sldMkLst>
          <pc:docMk/>
          <pc:sldMk cId="948962790" sldId="340"/>
        </pc:sldMkLst>
        <pc:spChg chg="mo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4" creationId="{B45357B2-6C67-BCD8-7DE8-5C92C0B979E7}"/>
          </ac:spMkLst>
        </pc:spChg>
        <pc:spChg chg="mo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6" creationId="{A3D8F52F-8B3D-C9BA-16CA-CAD8562EF4C1}"/>
          </ac:spMkLst>
        </pc:spChg>
        <pc:spChg chg="ad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12" creationId="{A078A52F-85EA-4C0B-962B-D9D9DD4DD78C}"/>
          </ac:spMkLst>
        </pc:spChg>
        <pc:spChg chg="ad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14" creationId="{919797D5-5700-4683-B30A-5B4D56CB8270}"/>
          </ac:spMkLst>
        </pc:spChg>
        <pc:spChg chg="ad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16" creationId="{4856A7B9-9801-42EC-A4C9-7E22A56EF53D}"/>
          </ac:spMkLst>
        </pc:spChg>
        <pc:spChg chg="ad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18" creationId="{8AD54DB8-C150-4290-85D6-F5B0262BFEEF}"/>
          </ac:spMkLst>
        </pc:spChg>
        <pc:spChg chg="add">
          <ac:chgData name="Марина Барулина" userId="3f69187e786b41da" providerId="LiveId" clId="{3DE9F86A-B2C1-46CD-8707-49FFDDAA607D}" dt="2023-10-19T18:16:25.344" v="77" actId="26606"/>
          <ac:spMkLst>
            <pc:docMk/>
            <pc:sldMk cId="948962790" sldId="340"/>
            <ac:spMk id="20" creationId="{17C35B5F-59FB-4E4A-A4E6-85CC504D7918}"/>
          </ac:spMkLst>
        </pc:spChg>
        <pc:grpChg chg="add">
          <ac:chgData name="Марина Барулина" userId="3f69187e786b41da" providerId="LiveId" clId="{3DE9F86A-B2C1-46CD-8707-49FFDDAA607D}" dt="2023-10-19T18:16:25.344" v="77" actId="26606"/>
          <ac:grpSpMkLst>
            <pc:docMk/>
            <pc:sldMk cId="948962790" sldId="340"/>
            <ac:grpSpMk id="22" creationId="{266203B4-6411-4E9D-AAC1-D798EF7311A2}"/>
          </ac:grpSpMkLst>
        </pc:grpChg>
        <pc:picChg chg="add">
          <ac:chgData name="Марина Барулина" userId="3f69187e786b41da" providerId="LiveId" clId="{3DE9F86A-B2C1-46CD-8707-49FFDDAA607D}" dt="2023-10-19T18:16:25.344" v="77" actId="26606"/>
          <ac:picMkLst>
            <pc:docMk/>
            <pc:sldMk cId="948962790" sldId="340"/>
            <ac:picMk id="8" creationId="{FDB09ADF-27DD-C7CC-794F-A219C93E91BF}"/>
          </ac:picMkLst>
        </pc:picChg>
      </pc:sldChg>
      <pc:sldChg chg="add">
        <pc:chgData name="Марина Барулина" userId="3f69187e786b41da" providerId="LiveId" clId="{3DE9F86A-B2C1-46CD-8707-49FFDDAA607D}" dt="2023-10-19T18:16:16.540" v="76"/>
        <pc:sldMkLst>
          <pc:docMk/>
          <pc:sldMk cId="331072657" sldId="345"/>
        </pc:sldMkLst>
      </pc:sldChg>
      <pc:sldChg chg="addSp modSp add mod setBg addAnim">
        <pc:chgData name="Марина Барулина" userId="3f69187e786b41da" providerId="LiveId" clId="{3DE9F86A-B2C1-46CD-8707-49FFDDAA607D}" dt="2023-10-19T16:59:46.987" v="26"/>
        <pc:sldMkLst>
          <pc:docMk/>
          <pc:sldMk cId="753048616" sldId="392"/>
        </pc:sldMkLst>
        <pc:spChg chg="mod or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3" creationId="{3C5EE964-EBFF-656A-5934-CCDBCD9D041C}"/>
          </ac:spMkLst>
        </pc:spChg>
        <pc:spChg chg="mo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4" creationId="{A03A1671-84CD-1C54-1897-D96A88F2A818}"/>
          </ac:spMkLst>
        </pc:spChg>
        <pc:spChg chg="ad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10" creationId="{A078A52F-85EA-4C0B-962B-D9D9DD4DD78C}"/>
          </ac:spMkLst>
        </pc:spChg>
        <pc:spChg chg="ad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12" creationId="{919797D5-5700-4683-B30A-5B4D56CB8270}"/>
          </ac:spMkLst>
        </pc:spChg>
        <pc:spChg chg="ad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14" creationId="{4856A7B9-9801-42EC-A4C9-7E22A56EF53D}"/>
          </ac:spMkLst>
        </pc:spChg>
        <pc:spChg chg="ad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16" creationId="{8AD54DB8-C150-4290-85D6-F5B0262BFEEF}"/>
          </ac:spMkLst>
        </pc:spChg>
        <pc:spChg chg="add">
          <ac:chgData name="Марина Барулина" userId="3f69187e786b41da" providerId="LiveId" clId="{3DE9F86A-B2C1-46CD-8707-49FFDDAA607D}" dt="2023-10-19T16:59:46.981" v="25" actId="26606"/>
          <ac:spMkLst>
            <pc:docMk/>
            <pc:sldMk cId="753048616" sldId="392"/>
            <ac:spMk id="18" creationId="{28D511D2-9CF1-40DE-BB88-A5A48A0E8AC6}"/>
          </ac:spMkLst>
        </pc:spChg>
        <pc:grpChg chg="add">
          <ac:chgData name="Марина Барулина" userId="3f69187e786b41da" providerId="LiveId" clId="{3DE9F86A-B2C1-46CD-8707-49FFDDAA607D}" dt="2023-10-19T16:59:46.981" v="25" actId="26606"/>
          <ac:grpSpMkLst>
            <pc:docMk/>
            <pc:sldMk cId="753048616" sldId="392"/>
            <ac:grpSpMk id="20" creationId="{40ADCA80-A0B1-4379-94EC-0A1A73BE1E7C}"/>
          </ac:grpSpMkLst>
        </pc:grpChg>
        <pc:picChg chg="add">
          <ac:chgData name="Марина Барулина" userId="3f69187e786b41da" providerId="LiveId" clId="{3DE9F86A-B2C1-46CD-8707-49FFDDAA607D}" dt="2023-10-19T16:59:46.981" v="25" actId="26606"/>
          <ac:picMkLst>
            <pc:docMk/>
            <pc:sldMk cId="753048616" sldId="392"/>
            <ac:picMk id="6" creationId="{ABD63FCE-441C-E845-2B0E-0167A6A8018A}"/>
          </ac:picMkLst>
        </pc:pic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100977769" sldId="395"/>
        </pc:sldMkLst>
      </pc:sldChg>
      <pc:sldChg chg="add del">
        <pc:chgData name="Марина Барулина" userId="3f69187e786b41da" providerId="LiveId" clId="{3DE9F86A-B2C1-46CD-8707-49FFDDAA607D}" dt="2023-10-19T18:11:36.748" v="63" actId="47"/>
        <pc:sldMkLst>
          <pc:docMk/>
          <pc:sldMk cId="2604560994" sldId="453"/>
        </pc:sldMkLst>
      </pc:sldChg>
      <pc:sldChg chg="modSp add del mod modClrScheme chgLayout">
        <pc:chgData name="Марина Барулина" userId="3f69187e786b41da" providerId="LiveId" clId="{3DE9F86A-B2C1-46CD-8707-49FFDDAA607D}" dt="2023-10-19T17:16:42.560" v="49" actId="1076"/>
        <pc:sldMkLst>
          <pc:docMk/>
          <pc:sldMk cId="3983828583" sldId="480"/>
        </pc:sldMkLst>
        <pc:spChg chg="mod ord">
          <ac:chgData name="Марина Барулина" userId="3f69187e786b41da" providerId="LiveId" clId="{3DE9F86A-B2C1-46CD-8707-49FFDDAA607D}" dt="2023-10-19T17:16:32.992" v="48" actId="26606"/>
          <ac:spMkLst>
            <pc:docMk/>
            <pc:sldMk cId="3983828583" sldId="480"/>
            <ac:spMk id="2" creationId="{3854DAD7-0359-5AA4-4DDB-D79F2FC94E43}"/>
          </ac:spMkLst>
        </pc:spChg>
        <pc:spChg chg="mod ord">
          <ac:chgData name="Марина Барулина" userId="3f69187e786b41da" providerId="LiveId" clId="{3DE9F86A-B2C1-46CD-8707-49FFDDAA607D}" dt="2023-10-19T17:16:32.992" v="48" actId="26606"/>
          <ac:spMkLst>
            <pc:docMk/>
            <pc:sldMk cId="3983828583" sldId="480"/>
            <ac:spMk id="3" creationId="{F8300980-233A-1E59-D4E7-4A1781FEC1E6}"/>
          </ac:spMkLst>
        </pc:spChg>
        <pc:spChg chg="mod">
          <ac:chgData name="Марина Барулина" userId="3f69187e786b41da" providerId="LiveId" clId="{3DE9F86A-B2C1-46CD-8707-49FFDDAA607D}" dt="2023-10-19T17:16:32.992" v="48" actId="26606"/>
          <ac:spMkLst>
            <pc:docMk/>
            <pc:sldMk cId="3983828583" sldId="480"/>
            <ac:spMk id="4" creationId="{B442D11E-7C93-21E4-CA06-03CB88FB0B56}"/>
          </ac:spMkLst>
        </pc:spChg>
        <pc:picChg chg="mod">
          <ac:chgData name="Марина Барулина" userId="3f69187e786b41da" providerId="LiveId" clId="{3DE9F86A-B2C1-46CD-8707-49FFDDAA607D}" dt="2023-10-19T17:16:42.560" v="49" actId="1076"/>
          <ac:picMkLst>
            <pc:docMk/>
            <pc:sldMk cId="3983828583" sldId="480"/>
            <ac:picMk id="6" creationId="{E0B9A254-A185-D0A5-7182-7EC58AE91DF3}"/>
          </ac:picMkLst>
        </pc:pic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525221953" sldId="481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668415425" sldId="482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703336034" sldId="483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987294817" sldId="484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15031188" sldId="485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264103045" sldId="486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008049563" sldId="487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128353269" sldId="488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650509935" sldId="489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954016971" sldId="490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643004931" sldId="491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266707623" sldId="492"/>
        </pc:sldMkLst>
      </pc:sldChg>
      <pc:sldChg chg="addSp modSp add del mod">
        <pc:chgData name="Марина Барулина" userId="3f69187e786b41da" providerId="LiveId" clId="{3DE9F86A-B2C1-46CD-8707-49FFDDAA607D}" dt="2023-10-19T18:34:12.239" v="86" actId="1076"/>
        <pc:sldMkLst>
          <pc:docMk/>
          <pc:sldMk cId="2759944216" sldId="493"/>
        </pc:sldMkLst>
        <pc:spChg chg="add mod">
          <ac:chgData name="Марина Барулина" userId="3f69187e786b41da" providerId="LiveId" clId="{3DE9F86A-B2C1-46CD-8707-49FFDDAA607D}" dt="2023-10-19T18:34:12.239" v="86" actId="1076"/>
          <ac:spMkLst>
            <pc:docMk/>
            <pc:sldMk cId="2759944216" sldId="493"/>
            <ac:spMk id="2" creationId="{650F0A60-C7FD-C3D3-CD9C-F1AC4BD812E0}"/>
          </ac:spMkLst>
        </pc:spChg>
      </pc:sldChg>
      <pc:sldChg chg="delSp add del mod">
        <pc:chgData name="Марина Барулина" userId="3f69187e786b41da" providerId="LiveId" clId="{3DE9F86A-B2C1-46CD-8707-49FFDDAA607D}" dt="2023-10-19T18:34:15.430" v="87" actId="47"/>
        <pc:sldMkLst>
          <pc:docMk/>
          <pc:sldMk cId="445434436" sldId="494"/>
        </pc:sldMkLst>
        <pc:spChg chg="del">
          <ac:chgData name="Марина Барулина" userId="3f69187e786b41da" providerId="LiveId" clId="{3DE9F86A-B2C1-46CD-8707-49FFDDAA607D}" dt="2023-10-19T18:34:04.862" v="84" actId="21"/>
          <ac:spMkLst>
            <pc:docMk/>
            <pc:sldMk cId="445434436" sldId="494"/>
            <ac:spMk id="6" creationId="{9D37A011-E657-1B87-22EB-FE57B74EA2A2}"/>
          </ac:spMkLst>
        </pc:spChg>
      </pc:sldChg>
      <pc:sldChg chg="add del">
        <pc:chgData name="Марина Барулина" userId="3f69187e786b41da" providerId="LiveId" clId="{3DE9F86A-B2C1-46CD-8707-49FFDDAA607D}" dt="2023-10-19T18:33:45.913" v="82" actId="2696"/>
        <pc:sldMkLst>
          <pc:docMk/>
          <pc:sldMk cId="2533337222" sldId="494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4109125499" sldId="495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4109125499" sldId="495"/>
            <ac:spMk id="4" creationId="{A03A1671-84CD-1C54-1897-D96A88F2A818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931150854" sldId="496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664020458" sldId="497"/>
        </pc:sldMkLst>
      </pc:sldChg>
      <pc:sldChg chg="addSp modSp add del mod">
        <pc:chgData name="Марина Барулина" userId="3f69187e786b41da" providerId="LiveId" clId="{3DE9F86A-B2C1-46CD-8707-49FFDDAA607D}" dt="2023-10-19T18:19:02.860" v="81" actId="1076"/>
        <pc:sldMkLst>
          <pc:docMk/>
          <pc:sldMk cId="3129564766" sldId="498"/>
        </pc:sldMkLst>
        <pc:picChg chg="add mod">
          <ac:chgData name="Марина Барулина" userId="3f69187e786b41da" providerId="LiveId" clId="{3DE9F86A-B2C1-46CD-8707-49FFDDAA607D}" dt="2023-10-19T18:19:02.860" v="81" actId="1076"/>
          <ac:picMkLst>
            <pc:docMk/>
            <pc:sldMk cId="3129564766" sldId="498"/>
            <ac:picMk id="2" creationId="{F92E7B78-4CCD-F470-1423-D6B9FECBE235}"/>
          </ac:picMkLst>
        </pc:pic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526832332" sldId="499"/>
        </pc:sldMkLst>
      </pc:sldChg>
      <pc:sldChg chg="addSp delSp modSp add del mod modMedia modClrScheme chgLayout">
        <pc:chgData name="Марина Барулина" userId="3f69187e786b41da" providerId="LiveId" clId="{3DE9F86A-B2C1-46CD-8707-49FFDDAA607D}" dt="2023-10-19T18:15:04.779" v="69" actId="478"/>
        <pc:sldMkLst>
          <pc:docMk/>
          <pc:sldMk cId="2373596994" sldId="500"/>
        </pc:sldMkLst>
        <pc:spChg chg="mod ord">
          <ac:chgData name="Марина Барулина" userId="3f69187e786b41da" providerId="LiveId" clId="{3DE9F86A-B2C1-46CD-8707-49FFDDAA607D}" dt="2023-10-19T18:15:00.086" v="66" actId="26606"/>
          <ac:spMkLst>
            <pc:docMk/>
            <pc:sldMk cId="2373596994" sldId="500"/>
            <ac:spMk id="3" creationId="{3C5EE964-EBFF-656A-5934-CCDBCD9D041C}"/>
          </ac:spMkLst>
        </pc:spChg>
        <pc:spChg chg="mod">
          <ac:chgData name="Марина Барулина" userId="3f69187e786b41da" providerId="LiveId" clId="{3DE9F86A-B2C1-46CD-8707-49FFDDAA607D}" dt="2023-10-19T18:15:00.086" v="66" actId="26606"/>
          <ac:spMkLst>
            <pc:docMk/>
            <pc:sldMk cId="2373596994" sldId="500"/>
            <ac:spMk id="4" creationId="{A03A1671-84CD-1C54-1897-D96A88F2A818}"/>
          </ac:spMkLst>
        </pc:spChg>
        <pc:spChg chg="add del mod">
          <ac:chgData name="Марина Барулина" userId="3f69187e786b41da" providerId="LiveId" clId="{3DE9F86A-B2C1-46CD-8707-49FFDDAA607D}" dt="2023-10-19T18:15:04.779" v="69" actId="478"/>
          <ac:spMkLst>
            <pc:docMk/>
            <pc:sldMk cId="2373596994" sldId="500"/>
            <ac:spMk id="10" creationId="{CC794F32-34D6-28CD-0AC9-4CFB24AA4094}"/>
          </ac:spMkLst>
        </pc:spChg>
        <pc:picChg chg="add mod">
          <ac:chgData name="Марина Барулина" userId="3f69187e786b41da" providerId="LiveId" clId="{3DE9F86A-B2C1-46CD-8707-49FFDDAA607D}" dt="2023-10-19T18:15:02.797" v="68"/>
          <ac:picMkLst>
            <pc:docMk/>
            <pc:sldMk cId="2373596994" sldId="500"/>
            <ac:picMk id="6" creationId="{8517F342-8556-B38E-C27B-AD8B87EC418F}"/>
          </ac:picMkLst>
        </pc:pic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380999496" sldId="501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968625365" sldId="502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919625132" sldId="503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654280268" sldId="504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654280268" sldId="504"/>
            <ac:spMk id="4" creationId="{BEFC1B4D-5ACE-A40D-8193-9DA2F8A1FD16}"/>
          </ac:spMkLst>
        </pc:spChg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3632338491" sldId="505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3632338491" sldId="505"/>
            <ac:spMk id="4" creationId="{BEFC1B4D-5ACE-A40D-8193-9DA2F8A1FD16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801735661" sldId="506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1549483307" sldId="508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549483307" sldId="508"/>
            <ac:spMk id="2" creationId="{C1AB2A3F-A894-1367-6125-9F8B045599BD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180167312" sldId="509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420671842" sldId="510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010388480" sldId="511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755843168" sldId="512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1151038443" sldId="513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151038443" sldId="513"/>
            <ac:spMk id="4" creationId="{46DF438A-557B-F539-922B-11BCD0D4977B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177850881" sldId="514"/>
        </pc:sldMkLst>
      </pc:sldChg>
      <pc:sldChg chg="addSp delSp modSp add del mod modClrScheme chgLayout">
        <pc:chgData name="Марина Барулина" userId="3f69187e786b41da" providerId="LiveId" clId="{3DE9F86A-B2C1-46CD-8707-49FFDDAA607D}" dt="2023-10-19T17:18:32.160" v="51" actId="478"/>
        <pc:sldMkLst>
          <pc:docMk/>
          <pc:sldMk cId="1955476423" sldId="515"/>
        </pc:sldMkLst>
        <pc:spChg chg="mod ord">
          <ac:chgData name="Марина Барулина" userId="3f69187e786b41da" providerId="LiveId" clId="{3DE9F86A-B2C1-46CD-8707-49FFDDAA607D}" dt="2023-10-19T17:18:26.160" v="50" actId="26606"/>
          <ac:spMkLst>
            <pc:docMk/>
            <pc:sldMk cId="1955476423" sldId="515"/>
            <ac:spMk id="3" creationId="{C8E3CE89-93DA-BABA-6F75-1DC368C1679C}"/>
          </ac:spMkLst>
        </pc:spChg>
        <pc:spChg chg="mod">
          <ac:chgData name="Марина Барулина" userId="3f69187e786b41da" providerId="LiveId" clId="{3DE9F86A-B2C1-46CD-8707-49FFDDAA607D}" dt="2023-10-19T17:18:26.160" v="50" actId="26606"/>
          <ac:spMkLst>
            <pc:docMk/>
            <pc:sldMk cId="1955476423" sldId="515"/>
            <ac:spMk id="4" creationId="{46DF438A-557B-F539-922B-11BCD0D4977B}"/>
          </ac:spMkLst>
        </pc:spChg>
        <pc:spChg chg="add del mod">
          <ac:chgData name="Марина Барулина" userId="3f69187e786b41da" providerId="LiveId" clId="{3DE9F86A-B2C1-46CD-8707-49FFDDAA607D}" dt="2023-10-19T17:18:32.160" v="51" actId="478"/>
          <ac:spMkLst>
            <pc:docMk/>
            <pc:sldMk cId="1955476423" sldId="515"/>
            <ac:spMk id="10" creationId="{D75595CF-75DB-1646-EC39-7AD8C23F067B}"/>
          </ac:spMkLst>
        </pc:spChg>
        <pc:picChg chg="add">
          <ac:chgData name="Марина Барулина" userId="3f69187e786b41da" providerId="LiveId" clId="{3DE9F86A-B2C1-46CD-8707-49FFDDAA607D}" dt="2023-10-19T17:18:26.160" v="50" actId="26606"/>
          <ac:picMkLst>
            <pc:docMk/>
            <pc:sldMk cId="1955476423" sldId="515"/>
            <ac:picMk id="6" creationId="{6E015E6A-8A4C-92E1-21F8-DCF5EBCDC99B}"/>
          </ac:picMkLst>
        </pc:picChg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1906835240" sldId="516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906835240" sldId="516"/>
            <ac:spMk id="4" creationId="{46DF438A-557B-F539-922B-11BCD0D4977B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776065326" sldId="517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114835450" sldId="518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310517853" sldId="519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759924738" sldId="520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759924738" sldId="520"/>
            <ac:spMk id="2" creationId="{D668D6F9-1D78-AF27-86FF-6A6C5FC95D5F}"/>
          </ac:spMkLst>
        </pc:spChg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2650236841" sldId="521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2650236841" sldId="521"/>
            <ac:spMk id="4" creationId="{AE0B84FB-6DF0-F43C-916F-AAD1F29F58FC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2325071097" sldId="522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3622049020" sldId="523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1657438072" sldId="524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657438072" sldId="524"/>
            <ac:spMk id="4" creationId="{1FF98D15-391B-2238-56F8-7763FB54BBFE}"/>
          </ac:spMkLst>
        </pc:spChg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3880914224" sldId="525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3880914224" sldId="525"/>
            <ac:spMk id="4" creationId="{AE0B84FB-6DF0-F43C-916F-AAD1F29F58FC}"/>
          </ac:spMkLst>
        </pc:sp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221521627" sldId="526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519644323" sldId="527"/>
        </pc:sldMkLst>
      </pc:sldChg>
      <pc:sldChg chg="modSp add del mod">
        <pc:chgData name="Марина Барулина" userId="3f69187e786b41da" providerId="LiveId" clId="{3DE9F86A-B2C1-46CD-8707-49FFDDAA607D}" dt="2023-10-19T17:15:41.275" v="46"/>
        <pc:sldMkLst>
          <pc:docMk/>
          <pc:sldMk cId="1401212894" sldId="528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401212894" sldId="528"/>
            <ac:spMk id="4" creationId="{AE0B84FB-6DF0-F43C-916F-AAD1F29F58FC}"/>
          </ac:spMkLst>
        </pc:sp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66510946" sldId="529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251480461" sldId="530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157599350" sldId="531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19377841" sldId="532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217524316" sldId="533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552184237" sldId="534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128191735" sldId="535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4217958384" sldId="536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004892018" sldId="537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827255570" sldId="538"/>
        </pc:sldMkLst>
      </pc:sldChg>
      <pc:sldChg chg="addSp delSp modSp add del mod">
        <pc:chgData name="Марина Барулина" userId="3f69187e786b41da" providerId="LiveId" clId="{3DE9F86A-B2C1-46CD-8707-49FFDDAA607D}" dt="2023-10-20T10:30:57.257" v="135" actId="21"/>
        <pc:sldMkLst>
          <pc:docMk/>
          <pc:sldMk cId="63620154" sldId="539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63620154" sldId="539"/>
            <ac:spMk id="2" creationId="{35E3B2D5-D0AB-074B-1929-09D890A2B896}"/>
          </ac:spMkLst>
        </pc:spChg>
        <pc:picChg chg="add del mod">
          <ac:chgData name="Марина Барулина" userId="3f69187e786b41da" providerId="LiveId" clId="{3DE9F86A-B2C1-46CD-8707-49FFDDAA607D}" dt="2023-10-20T10:30:57.257" v="135" actId="21"/>
          <ac:picMkLst>
            <pc:docMk/>
            <pc:sldMk cId="63620154" sldId="539"/>
            <ac:picMk id="5" creationId="{1FF11C65-4370-80B2-9B09-26DFA92D4749}"/>
          </ac:picMkLst>
        </pc:picChg>
      </pc:sldChg>
      <pc:sldChg chg="delSp modSp add del mod">
        <pc:chgData name="Марина Барулина" userId="3f69187e786b41da" providerId="LiveId" clId="{3DE9F86A-B2C1-46CD-8707-49FFDDAA607D}" dt="2023-10-19T18:34:51.166" v="88" actId="478"/>
        <pc:sldMkLst>
          <pc:docMk/>
          <pc:sldMk cId="2275527114" sldId="540"/>
        </pc:sldMkLst>
        <pc:spChg chg="del mod">
          <ac:chgData name="Марина Барулина" userId="3f69187e786b41da" providerId="LiveId" clId="{3DE9F86A-B2C1-46CD-8707-49FFDDAA607D}" dt="2023-10-19T18:34:51.166" v="88" actId="478"/>
          <ac:spMkLst>
            <pc:docMk/>
            <pc:sldMk cId="2275527114" sldId="540"/>
            <ac:spMk id="2" creationId="{B01AFB30-876C-B172-1C71-6ED722D5870B}"/>
          </ac:spMkLst>
        </pc:sp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795993426" sldId="541"/>
        </pc:sldMkLst>
      </pc:sldChg>
      <pc:sldChg chg="addSp delSp modSp add del mod">
        <pc:chgData name="Марина Барулина" userId="3f69187e786b41da" providerId="LiveId" clId="{3DE9F86A-B2C1-46CD-8707-49FFDDAA607D}" dt="2023-10-20T10:31:26.583" v="140" actId="478"/>
        <pc:sldMkLst>
          <pc:docMk/>
          <pc:sldMk cId="3879965072" sldId="542"/>
        </pc:sldMkLst>
        <pc:picChg chg="add del mod">
          <ac:chgData name="Марина Барулина" userId="3f69187e786b41da" providerId="LiveId" clId="{3DE9F86A-B2C1-46CD-8707-49FFDDAA607D}" dt="2023-10-20T10:31:26.583" v="140" actId="478"/>
          <ac:picMkLst>
            <pc:docMk/>
            <pc:sldMk cId="3879965072" sldId="542"/>
            <ac:picMk id="2" creationId="{5A28149C-6A46-BD5D-1800-A8A14DFBB20D}"/>
          </ac:picMkLst>
        </pc:picChg>
      </pc:sldChg>
      <pc:sldChg chg="addSp delSp modSp add del mod">
        <pc:chgData name="Марина Барулина" userId="3f69187e786b41da" providerId="LiveId" clId="{3DE9F86A-B2C1-46CD-8707-49FFDDAA607D}" dt="2023-10-19T18:42:12.955" v="91" actId="27309"/>
        <pc:sldMkLst>
          <pc:docMk/>
          <pc:sldMk cId="1000443153" sldId="543"/>
        </pc:sldMkLst>
        <pc:graphicFrameChg chg="add del modGraphic">
          <ac:chgData name="Марина Барулина" userId="3f69187e786b41da" providerId="LiveId" clId="{3DE9F86A-B2C1-46CD-8707-49FFDDAA607D}" dt="2023-10-19T18:42:12.955" v="91" actId="27309"/>
          <ac:graphicFrameMkLst>
            <pc:docMk/>
            <pc:sldMk cId="1000443153" sldId="543"/>
            <ac:graphicFrameMk id="6" creationId="{9FDE1A8C-CA6B-3397-42F7-A62CF261879E}"/>
          </ac:graphicFrameMkLst>
        </pc:graphicFrameChg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1166843205" sldId="544"/>
        </pc:sldMkLst>
      </pc:sldChg>
      <pc:sldChg chg="add del">
        <pc:chgData name="Марина Барулина" userId="3f69187e786b41da" providerId="LiveId" clId="{3DE9F86A-B2C1-46CD-8707-49FFDDAA607D}" dt="2023-10-19T17:15:41.275" v="46"/>
        <pc:sldMkLst>
          <pc:docMk/>
          <pc:sldMk cId="473918613" sldId="545"/>
        </pc:sldMkLst>
      </pc:sldChg>
      <pc:sldChg chg="modSp add del mod">
        <pc:chgData name="Марина Барулина" userId="3f69187e786b41da" providerId="LiveId" clId="{3DE9F86A-B2C1-46CD-8707-49FFDDAA607D}" dt="2023-10-19T18:37:50.516" v="89" actId="1076"/>
        <pc:sldMkLst>
          <pc:docMk/>
          <pc:sldMk cId="3921057035" sldId="546"/>
        </pc:sldMkLst>
        <pc:picChg chg="mod">
          <ac:chgData name="Марина Барулина" userId="3f69187e786b41da" providerId="LiveId" clId="{3DE9F86A-B2C1-46CD-8707-49FFDDAA607D}" dt="2023-10-19T18:37:50.516" v="89" actId="1076"/>
          <ac:picMkLst>
            <pc:docMk/>
            <pc:sldMk cId="3921057035" sldId="546"/>
            <ac:picMk id="5" creationId="{B6AA03D6-1A1B-B4DA-B51D-DFD8EB1C4A23}"/>
          </ac:picMkLst>
        </pc:pic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745266736" sldId="547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616078803" sldId="548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433218531" sldId="549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330196802" sldId="550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836203195" sldId="551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761697500" sldId="552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815093386" sldId="553"/>
        </pc:sldMkLst>
      </pc:sldChg>
      <pc:sldChg chg="addSp delSp modSp add del mod modMedia modClrScheme chgLayout">
        <pc:chgData name="Марина Барулина" userId="3f69187e786b41da" providerId="LiveId" clId="{3DE9F86A-B2C1-46CD-8707-49FFDDAA607D}" dt="2023-10-19T18:44:39.385" v="96" actId="478"/>
        <pc:sldMkLst>
          <pc:docMk/>
          <pc:sldMk cId="2677254892" sldId="554"/>
        </pc:sldMkLst>
        <pc:spChg chg="mod ord">
          <ac:chgData name="Марина Барулина" userId="3f69187e786b41da" providerId="LiveId" clId="{3DE9F86A-B2C1-46CD-8707-49FFDDAA607D}" dt="2023-10-19T18:44:25.010" v="92" actId="26606"/>
          <ac:spMkLst>
            <pc:docMk/>
            <pc:sldMk cId="2677254892" sldId="554"/>
            <ac:spMk id="3" creationId="{162F32E6-1215-1DBC-721C-7A17549E39D5}"/>
          </ac:spMkLst>
        </pc:spChg>
        <pc:spChg chg="del">
          <ac:chgData name="Марина Барулина" userId="3f69187e786b41da" providerId="LiveId" clId="{3DE9F86A-B2C1-46CD-8707-49FFDDAA607D}" dt="2023-10-19T18:44:25.010" v="92" actId="26606"/>
          <ac:spMkLst>
            <pc:docMk/>
            <pc:sldMk cId="2677254892" sldId="554"/>
            <ac:spMk id="9" creationId="{214E9AE6-E5DC-AA8A-D450-6729AB9DE546}"/>
          </ac:spMkLst>
        </pc:spChg>
        <pc:spChg chg="del">
          <ac:chgData name="Марина Барулина" userId="3f69187e786b41da" providerId="LiveId" clId="{3DE9F86A-B2C1-46CD-8707-49FFDDAA607D}" dt="2023-10-19T18:44:25.010" v="92" actId="26606"/>
          <ac:spMkLst>
            <pc:docMk/>
            <pc:sldMk cId="2677254892" sldId="554"/>
            <ac:spMk id="11" creationId="{73473923-1822-9357-5B9F-82426A31EAFC}"/>
          </ac:spMkLst>
        </pc:spChg>
        <pc:spChg chg="mod">
          <ac:chgData name="Марина Барулина" userId="3f69187e786b41da" providerId="LiveId" clId="{3DE9F86A-B2C1-46CD-8707-49FFDDAA607D}" dt="2023-10-19T18:44:27.416" v="95" actId="1076"/>
          <ac:spMkLst>
            <pc:docMk/>
            <pc:sldMk cId="2677254892" sldId="554"/>
            <ac:spMk id="13" creationId="{47D24BA0-8E81-DB35-7483-8D5AC2E7E386}"/>
          </ac:spMkLst>
        </pc:spChg>
        <pc:spChg chg="add del mod">
          <ac:chgData name="Марина Барулина" userId="3f69187e786b41da" providerId="LiveId" clId="{3DE9F86A-B2C1-46CD-8707-49FFDDAA607D}" dt="2023-10-19T18:44:39.385" v="96" actId="478"/>
          <ac:spMkLst>
            <pc:docMk/>
            <pc:sldMk cId="2677254892" sldId="554"/>
            <ac:spMk id="19" creationId="{744E7B92-DC4A-D655-E130-A351F79CED57}"/>
          </ac:spMkLst>
        </pc:spChg>
        <pc:picChg chg="add mod">
          <ac:chgData name="Марина Барулина" userId="3f69187e786b41da" providerId="LiveId" clId="{3DE9F86A-B2C1-46CD-8707-49FFDDAA607D}" dt="2023-10-19T18:44:26.815" v="94"/>
          <ac:picMkLst>
            <pc:docMk/>
            <pc:sldMk cId="2677254892" sldId="554"/>
            <ac:picMk id="15" creationId="{E6DD9A85-1797-43B4-9911-14610ECDCC5A}"/>
          </ac:picMkLst>
        </pc:picChg>
      </pc:sldChg>
      <pc:sldChg chg="addSp delSp modSp add del mod modMedia modClrScheme chgLayout">
        <pc:chgData name="Марина Барулина" userId="3f69187e786b41da" providerId="LiveId" clId="{3DE9F86A-B2C1-46CD-8707-49FFDDAA607D}" dt="2023-10-19T18:46:00.306" v="103" actId="478"/>
        <pc:sldMkLst>
          <pc:docMk/>
          <pc:sldMk cId="1537141779" sldId="555"/>
        </pc:sldMkLst>
        <pc:spChg chg="mod ord">
          <ac:chgData name="Марина Барулина" userId="3f69187e786b41da" providerId="LiveId" clId="{3DE9F86A-B2C1-46CD-8707-49FFDDAA607D}" dt="2023-10-19T18:45:52.893" v="99" actId="27636"/>
          <ac:spMkLst>
            <pc:docMk/>
            <pc:sldMk cId="1537141779" sldId="555"/>
            <ac:spMk id="3" creationId="{162F32E6-1215-1DBC-721C-7A17549E39D5}"/>
          </ac:spMkLst>
        </pc:spChg>
        <pc:spChg chg="del">
          <ac:chgData name="Марина Барулина" userId="3f69187e786b41da" providerId="LiveId" clId="{3DE9F86A-B2C1-46CD-8707-49FFDDAA607D}" dt="2023-10-19T18:45:52.858" v="98" actId="26606"/>
          <ac:spMkLst>
            <pc:docMk/>
            <pc:sldMk cId="1537141779" sldId="555"/>
            <ac:spMk id="9" creationId="{214E9AE6-E5DC-AA8A-D450-6729AB9DE546}"/>
          </ac:spMkLst>
        </pc:spChg>
        <pc:spChg chg="del">
          <ac:chgData name="Марина Барулина" userId="3f69187e786b41da" providerId="LiveId" clId="{3DE9F86A-B2C1-46CD-8707-49FFDDAA607D}" dt="2023-10-19T18:45:52.858" v="98" actId="26606"/>
          <ac:spMkLst>
            <pc:docMk/>
            <pc:sldMk cId="1537141779" sldId="555"/>
            <ac:spMk id="11" creationId="{73473923-1822-9357-5B9F-82426A31EAFC}"/>
          </ac:spMkLst>
        </pc:spChg>
        <pc:spChg chg="mod">
          <ac:chgData name="Марина Барулина" userId="3f69187e786b41da" providerId="LiveId" clId="{3DE9F86A-B2C1-46CD-8707-49FFDDAA607D}" dt="2023-10-19T18:45:57.136" v="102" actId="1076"/>
          <ac:spMkLst>
            <pc:docMk/>
            <pc:sldMk cId="1537141779" sldId="555"/>
            <ac:spMk id="13" creationId="{47D24BA0-8E81-DB35-7483-8D5AC2E7E386}"/>
          </ac:spMkLst>
        </pc:spChg>
        <pc:spChg chg="add del mod">
          <ac:chgData name="Марина Барулина" userId="3f69187e786b41da" providerId="LiveId" clId="{3DE9F86A-B2C1-46CD-8707-49FFDDAA607D}" dt="2023-10-19T18:46:00.306" v="103" actId="478"/>
          <ac:spMkLst>
            <pc:docMk/>
            <pc:sldMk cId="1537141779" sldId="555"/>
            <ac:spMk id="19" creationId="{6CB49D6B-C9B3-E6F3-D18D-582CC1C75D65}"/>
          </ac:spMkLst>
        </pc:spChg>
        <pc:picChg chg="add mod">
          <ac:chgData name="Марина Барулина" userId="3f69187e786b41da" providerId="LiveId" clId="{3DE9F86A-B2C1-46CD-8707-49FFDDAA607D}" dt="2023-10-19T18:45:55.324" v="101"/>
          <ac:picMkLst>
            <pc:docMk/>
            <pc:sldMk cId="1537141779" sldId="555"/>
            <ac:picMk id="15" creationId="{98AE45D1-F1F4-6B39-D303-A62FE532947C}"/>
          </ac:picMkLst>
        </pc:pic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742787156" sldId="556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155449803" sldId="557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610069755" sldId="558"/>
        </pc:sldMkLst>
      </pc:sldChg>
      <pc:sldChg chg="modSp add del mod">
        <pc:chgData name="Марина Барулина" userId="3f69187e786b41da" providerId="LiveId" clId="{3DE9F86A-B2C1-46CD-8707-49FFDDAA607D}" dt="2023-10-19T18:45:03.658" v="97" actId="20577"/>
        <pc:sldMkLst>
          <pc:docMk/>
          <pc:sldMk cId="2282735069" sldId="559"/>
        </pc:sldMkLst>
        <pc:spChg chg="mod">
          <ac:chgData name="Марина Барулина" userId="3f69187e786b41da" providerId="LiveId" clId="{3DE9F86A-B2C1-46CD-8707-49FFDDAA607D}" dt="2023-10-19T18:45:03.658" v="97" actId="20577"/>
          <ac:spMkLst>
            <pc:docMk/>
            <pc:sldMk cId="2282735069" sldId="559"/>
            <ac:spMk id="6" creationId="{A14F2DDD-FA5A-0672-B298-FE606F234185}"/>
          </ac:spMkLst>
        </pc:sp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661790031" sldId="560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591258371" sldId="561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611334766" sldId="562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433982349" sldId="563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558755214" sldId="564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511611700" sldId="565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285450606" sldId="566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048809922" sldId="567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594043050" sldId="568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187847719" sldId="569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2324876662" sldId="570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521406501" sldId="571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51551603" sldId="572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8397583" sldId="573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258738402" sldId="574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817860312" sldId="575"/>
        </pc:sldMkLst>
      </pc:sldChg>
      <pc:sldChg chg="del">
        <pc:chgData name="Марина Барулина" userId="3f69187e786b41da" providerId="LiveId" clId="{3DE9F86A-B2C1-46CD-8707-49FFDDAA607D}" dt="2023-10-19T18:13:23.332" v="65" actId="47"/>
        <pc:sldMkLst>
          <pc:docMk/>
          <pc:sldMk cId="2627972762" sldId="68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58397322" sldId="714"/>
        </pc:sldMkLst>
      </pc:sldChg>
      <pc:sldChg chg="modSp mod">
        <pc:chgData name="Марина Барулина" userId="3f69187e786b41da" providerId="LiveId" clId="{3DE9F86A-B2C1-46CD-8707-49FFDDAA607D}" dt="2023-10-19T16:59:21.418" v="22" actId="20577"/>
        <pc:sldMkLst>
          <pc:docMk/>
          <pc:sldMk cId="2242435006" sldId="723"/>
        </pc:sldMkLst>
        <pc:spChg chg="mod">
          <ac:chgData name="Марина Барулина" userId="3f69187e786b41da" providerId="LiveId" clId="{3DE9F86A-B2C1-46CD-8707-49FFDDAA607D}" dt="2023-10-19T16:59:21.418" v="22" actId="20577"/>
          <ac:spMkLst>
            <pc:docMk/>
            <pc:sldMk cId="2242435006" sldId="723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127746889" sldId="727"/>
        </pc:sldMkLst>
      </pc:sldChg>
      <pc:sldChg chg="new del">
        <pc:chgData name="Марина Барулина" userId="3f69187e786b41da" providerId="LiveId" clId="{3DE9F86A-B2C1-46CD-8707-49FFDDAA607D}" dt="2023-10-19T18:11:12.175" v="52" actId="47"/>
        <pc:sldMkLst>
          <pc:docMk/>
          <pc:sldMk cId="1188242204" sldId="754"/>
        </pc:sldMkLst>
      </pc:sldChg>
      <pc:sldChg chg="add del">
        <pc:chgData name="Марина Барулина" userId="3f69187e786b41da" providerId="LiveId" clId="{3DE9F86A-B2C1-46CD-8707-49FFDDAA607D}" dt="2023-10-19T18:11:27.351" v="60"/>
        <pc:sldMkLst>
          <pc:docMk/>
          <pc:sldMk cId="1861616977" sldId="754"/>
        </pc:sldMkLst>
      </pc:sldChg>
      <pc:sldChg chg="addSp modSp add mod modClrScheme chgLayout">
        <pc:chgData name="Марина Барулина" userId="3f69187e786b41da" providerId="LiveId" clId="{3DE9F86A-B2C1-46CD-8707-49FFDDAA607D}" dt="2023-10-19T18:11:47.152" v="64" actId="26606"/>
        <pc:sldMkLst>
          <pc:docMk/>
          <pc:sldMk cId="2156940040" sldId="754"/>
        </pc:sldMkLst>
        <pc:spChg chg="mod">
          <ac:chgData name="Марина Барулина" userId="3f69187e786b41da" providerId="LiveId" clId="{3DE9F86A-B2C1-46CD-8707-49FFDDAA607D}" dt="2023-10-19T18:11:47.152" v="64" actId="26606"/>
          <ac:spMkLst>
            <pc:docMk/>
            <pc:sldMk cId="2156940040" sldId="754"/>
            <ac:spMk id="3" creationId="{C8E3CE89-93DA-BABA-6F75-1DC368C1679C}"/>
          </ac:spMkLst>
        </pc:spChg>
        <pc:spChg chg="mod">
          <ac:chgData name="Марина Барулина" userId="3f69187e786b41da" providerId="LiveId" clId="{3DE9F86A-B2C1-46CD-8707-49FFDDAA607D}" dt="2023-10-19T18:11:47.152" v="64" actId="26606"/>
          <ac:spMkLst>
            <pc:docMk/>
            <pc:sldMk cId="2156940040" sldId="754"/>
            <ac:spMk id="4" creationId="{46DF438A-557B-F539-922B-11BCD0D4977B}"/>
          </ac:spMkLst>
        </pc:spChg>
        <pc:spChg chg="add mod">
          <ac:chgData name="Марина Барулина" userId="3f69187e786b41da" providerId="LiveId" clId="{3DE9F86A-B2C1-46CD-8707-49FFDDAA607D}" dt="2023-10-19T18:11:47.152" v="64" actId="26606"/>
          <ac:spMkLst>
            <pc:docMk/>
            <pc:sldMk cId="2156940040" sldId="754"/>
            <ac:spMk id="10" creationId="{0D4B9070-939F-9366-B5AA-90F86FCE5782}"/>
          </ac:spMkLst>
        </pc:spChg>
        <pc:picChg chg="add">
          <ac:chgData name="Марина Барулина" userId="3f69187e786b41da" providerId="LiveId" clId="{3DE9F86A-B2C1-46CD-8707-49FFDDAA607D}" dt="2023-10-19T18:11:47.152" v="64" actId="26606"/>
          <ac:picMkLst>
            <pc:docMk/>
            <pc:sldMk cId="2156940040" sldId="754"/>
            <ac:picMk id="6" creationId="{4F7C61D0-1912-20B4-B6A2-34C263D7B2A5}"/>
          </ac:picMkLst>
        </pc:picChg>
      </pc:sldChg>
      <pc:sldChg chg="add del">
        <pc:chgData name="Марина Барулина" userId="3f69187e786b41da" providerId="LiveId" clId="{3DE9F86A-B2C1-46CD-8707-49FFDDAA607D}" dt="2023-10-19T18:11:25.043" v="56"/>
        <pc:sldMkLst>
          <pc:docMk/>
          <pc:sldMk cId="3316232050" sldId="754"/>
        </pc:sldMkLst>
      </pc:sldChg>
      <pc:sldChg chg="add del">
        <pc:chgData name="Марина Барулина" userId="3f69187e786b41da" providerId="LiveId" clId="{3DE9F86A-B2C1-46CD-8707-49FFDDAA607D}" dt="2023-10-19T17:16:23.456" v="47" actId="47"/>
        <pc:sldMkLst>
          <pc:docMk/>
          <pc:sldMk cId="497182037" sldId="75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784281740" sldId="755"/>
        </pc:sldMkLst>
      </pc:sldChg>
      <pc:sldChg chg="modSp add del mod">
        <pc:chgData name="Марина Барулина" userId="3f69187e786b41da" providerId="LiveId" clId="{3DE9F86A-B2C1-46CD-8707-49FFDDAA607D}" dt="2023-10-19T17:15:41.223" v="45"/>
        <pc:sldMkLst>
          <pc:docMk/>
          <pc:sldMk cId="1655819784" sldId="755"/>
        </pc:sldMkLst>
        <pc:spChg chg="mod">
          <ac:chgData name="Марина Барулина" userId="3f69187e786b41da" providerId="LiveId" clId="{3DE9F86A-B2C1-46CD-8707-49FFDDAA607D}" dt="2023-10-19T17:15:41.223" v="45"/>
          <ac:spMkLst>
            <pc:docMk/>
            <pc:sldMk cId="1655819784" sldId="755"/>
            <ac:spMk id="4" creationId="{A03A1671-84CD-1C54-1897-D96A88F2A818}"/>
          </ac:spMkLst>
        </pc:spChg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607315013" sldId="755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02019414" sldId="75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769258986" sldId="756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4161529339" sldId="757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85120171" sldId="758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559577717" sldId="759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306833267" sldId="759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459693890" sldId="760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3798324823" sldId="761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1548587409" sldId="762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757406307" sldId="762"/>
        </pc:sldMkLst>
      </pc:sldChg>
      <pc:sldChg chg="add del">
        <pc:chgData name="Марина Барулина" userId="3f69187e786b41da" providerId="LiveId" clId="{3DE9F86A-B2C1-46CD-8707-49FFDDAA607D}" dt="2023-10-19T18:11:28.945" v="61"/>
        <pc:sldMkLst>
          <pc:docMk/>
          <pc:sldMk cId="674019636" sldId="763"/>
        </pc:sldMkLst>
      </pc:sldChg>
      <pc:sldChg chg="modSp new mod">
        <pc:chgData name="Марина Барулина" userId="3f69187e786b41da" providerId="LiveId" clId="{3DE9F86A-B2C1-46CD-8707-49FFDDAA607D}" dt="2023-10-19T18:54:03.775" v="130" actId="20577"/>
        <pc:sldMkLst>
          <pc:docMk/>
          <pc:sldMk cId="1089084751" sldId="764"/>
        </pc:sldMkLst>
        <pc:spChg chg="mod">
          <ac:chgData name="Марина Барулина" userId="3f69187e786b41da" providerId="LiveId" clId="{3DE9F86A-B2C1-46CD-8707-49FFDDAA607D}" dt="2023-10-19T18:53:52.078" v="127" actId="20577"/>
          <ac:spMkLst>
            <pc:docMk/>
            <pc:sldMk cId="1089084751" sldId="764"/>
            <ac:spMk id="2" creationId="{03A56B6C-2E3E-61C4-6C6C-A004F1EC0688}"/>
          </ac:spMkLst>
        </pc:spChg>
        <pc:spChg chg="mod">
          <ac:chgData name="Марина Барулина" userId="3f69187e786b41da" providerId="LiveId" clId="{3DE9F86A-B2C1-46CD-8707-49FFDDAA607D}" dt="2023-10-19T18:53:43.350" v="105"/>
          <ac:spMkLst>
            <pc:docMk/>
            <pc:sldMk cId="1089084751" sldId="764"/>
            <ac:spMk id="3" creationId="{809E16BF-1EFD-D3AD-F89C-761498324012}"/>
          </ac:spMkLst>
        </pc:spChg>
        <pc:spChg chg="mod">
          <ac:chgData name="Марина Барулина" userId="3f69187e786b41da" providerId="LiveId" clId="{3DE9F86A-B2C1-46CD-8707-49FFDDAA607D}" dt="2023-10-19T18:54:03.775" v="130" actId="20577"/>
          <ac:spMkLst>
            <pc:docMk/>
            <pc:sldMk cId="1089084751" sldId="764"/>
            <ac:spMk id="4" creationId="{B1E07C66-3636-ACFD-1673-B645920E69AA}"/>
          </ac:spMkLst>
        </pc:spChg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271715648" sldId="764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862852836" sldId="76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777367872" sldId="76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095986233" sldId="767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829575144" sldId="769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207224778" sldId="770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01020290" sldId="771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756814198" sldId="773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159686447" sldId="774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228027504" sldId="77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364744795" sldId="77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013762095" sldId="777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294752627" sldId="778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474014696" sldId="779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812544287" sldId="780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638641790" sldId="781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692650444" sldId="78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877585719" sldId="787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038125799" sldId="788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006881369" sldId="789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420019552" sldId="790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169032785" sldId="791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318738903" sldId="793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967987962" sldId="794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572296499" sldId="79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631920495" sldId="79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916921409" sldId="797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51074556" sldId="798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124479900" sldId="800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084434936" sldId="801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493885186" sldId="802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804508619" sldId="803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604767121" sldId="804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3044465424" sldId="805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99417336" sldId="806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005917645" sldId="808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2993270812" sldId="809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461292450" sldId="810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805994545" sldId="811"/>
        </pc:sldMkLst>
      </pc:sldChg>
      <pc:sldChg chg="del">
        <pc:chgData name="Марина Барулина" userId="3f69187e786b41da" providerId="LiveId" clId="{3DE9F86A-B2C1-46CD-8707-49FFDDAA607D}" dt="2023-10-19T16:28:59.015" v="6" actId="47"/>
        <pc:sldMkLst>
          <pc:docMk/>
          <pc:sldMk cId="186723529" sldId="81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FB3FC-8C77-46D0-B088-EE8D8179B96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FCD274-BEC2-407D-976B-24D70108CC6E}">
      <dgm:prSet/>
      <dgm:spPr/>
      <dgm:t>
        <a:bodyPr/>
        <a:lstStyle/>
        <a:p>
          <a:r>
            <a:rPr lang="en-US" b="0" i="0" dirty="0" err="1"/>
            <a:t>KNeighborsClassifier</a:t>
          </a:r>
          <a:r>
            <a:rPr lang="ru-RU" b="0" i="0" dirty="0"/>
            <a:t> (</a:t>
          </a:r>
          <a:r>
            <a:rPr lang="en-US" b="0" i="0" dirty="0"/>
            <a:t>k –</a:t>
          </a:r>
          <a:r>
            <a:rPr lang="ru-RU" b="0" i="0" dirty="0"/>
            <a:t> ближайщих соседей)</a:t>
          </a:r>
          <a:endParaRPr lang="en-US" dirty="0"/>
        </a:p>
      </dgm:t>
    </dgm:pt>
    <dgm:pt modelId="{1D90883E-9D2E-4B67-8C55-7C8C21A468AE}" type="parTrans" cxnId="{C669EF71-01C7-47B2-B3C1-BCE2A36D1A51}">
      <dgm:prSet/>
      <dgm:spPr/>
      <dgm:t>
        <a:bodyPr/>
        <a:lstStyle/>
        <a:p>
          <a:endParaRPr lang="en-US"/>
        </a:p>
      </dgm:t>
    </dgm:pt>
    <dgm:pt modelId="{194383AD-0FCD-47BE-A245-2A5470858C03}" type="sibTrans" cxnId="{C669EF71-01C7-47B2-B3C1-BCE2A36D1A51}">
      <dgm:prSet/>
      <dgm:spPr/>
      <dgm:t>
        <a:bodyPr/>
        <a:lstStyle/>
        <a:p>
          <a:endParaRPr lang="en-US"/>
        </a:p>
      </dgm:t>
    </dgm:pt>
    <dgm:pt modelId="{2F166E10-546A-4FAD-9A2A-4845744A4973}">
      <dgm:prSet/>
      <dgm:spPr/>
      <dgm:t>
        <a:bodyPr/>
        <a:lstStyle/>
        <a:p>
          <a:r>
            <a:rPr lang="en-US" b="0" i="0"/>
            <a:t>TimeSeriesForest</a:t>
          </a:r>
          <a:r>
            <a:rPr lang="ru-RU" b="0" i="0"/>
            <a:t> -  Классификатор леса временных рядов (TSF)</a:t>
          </a:r>
          <a:endParaRPr lang="en-US"/>
        </a:p>
      </dgm:t>
    </dgm:pt>
    <dgm:pt modelId="{A8C7EBC6-D95F-4F79-83A8-EDC585E4A37D}" type="parTrans" cxnId="{C80315DB-FC4D-4C96-966C-102723EE3B95}">
      <dgm:prSet/>
      <dgm:spPr/>
      <dgm:t>
        <a:bodyPr/>
        <a:lstStyle/>
        <a:p>
          <a:endParaRPr lang="en-US"/>
        </a:p>
      </dgm:t>
    </dgm:pt>
    <dgm:pt modelId="{3646A02A-E915-4DA3-AD2E-E6BA7FFD356D}" type="sibTrans" cxnId="{C80315DB-FC4D-4C96-966C-102723EE3B95}">
      <dgm:prSet/>
      <dgm:spPr/>
      <dgm:t>
        <a:bodyPr/>
        <a:lstStyle/>
        <a:p>
          <a:endParaRPr lang="en-US"/>
        </a:p>
      </dgm:t>
    </dgm:pt>
    <dgm:pt modelId="{624DBD46-A326-49BF-87E5-F92B0CC6D0BD}">
      <dgm:prSet/>
      <dgm:spPr/>
      <dgm:t>
        <a:bodyPr/>
        <a:lstStyle/>
        <a:p>
          <a:r>
            <a:rPr lang="en-US" b="0" i="0"/>
            <a:t>SAX-VSM stands for </a:t>
          </a:r>
          <a:r>
            <a:rPr lang="en-US" b="1" i="0"/>
            <a:t>S</a:t>
          </a:r>
          <a:r>
            <a:rPr lang="en-US" b="0" i="0"/>
            <a:t>ymbolic </a:t>
          </a:r>
          <a:r>
            <a:rPr lang="en-US" b="1" i="0"/>
            <a:t>A</a:t>
          </a:r>
          <a:r>
            <a:rPr lang="en-US" b="0" i="0"/>
            <a:t>ggregate appro</a:t>
          </a:r>
          <a:r>
            <a:rPr lang="en-US" b="1" i="0"/>
            <a:t>X</a:t>
          </a:r>
          <a:r>
            <a:rPr lang="en-US" b="0" i="0"/>
            <a:t>imation in </a:t>
          </a:r>
          <a:r>
            <a:rPr lang="en-US" b="1" i="0"/>
            <a:t>V</a:t>
          </a:r>
          <a:r>
            <a:rPr lang="en-US" b="0" i="0"/>
            <a:t>ector </a:t>
          </a:r>
          <a:r>
            <a:rPr lang="en-US" b="1" i="0"/>
            <a:t>S</a:t>
          </a:r>
          <a:r>
            <a:rPr lang="en-US" b="0" i="0"/>
            <a:t>pace </a:t>
          </a:r>
          <a:r>
            <a:rPr lang="en-US" b="1" i="0"/>
            <a:t>M</a:t>
          </a:r>
          <a:r>
            <a:rPr lang="en-US" b="0" i="0"/>
            <a:t>odel</a:t>
          </a:r>
          <a:endParaRPr lang="en-US"/>
        </a:p>
      </dgm:t>
    </dgm:pt>
    <dgm:pt modelId="{16335EF0-D1D4-4C35-B350-D36D8B4F6497}" type="parTrans" cxnId="{CFAE732A-E53F-4078-A606-35AE660804E8}">
      <dgm:prSet/>
      <dgm:spPr/>
      <dgm:t>
        <a:bodyPr/>
        <a:lstStyle/>
        <a:p>
          <a:endParaRPr lang="en-US"/>
        </a:p>
      </dgm:t>
    </dgm:pt>
    <dgm:pt modelId="{506D065F-82D9-4286-A625-A66C08782482}" type="sibTrans" cxnId="{CFAE732A-E53F-4078-A606-35AE660804E8}">
      <dgm:prSet/>
      <dgm:spPr/>
      <dgm:t>
        <a:bodyPr/>
        <a:lstStyle/>
        <a:p>
          <a:endParaRPr lang="en-US"/>
        </a:p>
      </dgm:t>
    </dgm:pt>
    <dgm:pt modelId="{97F7FBFE-0318-48B4-A9F1-C01DE3FB6AE1}">
      <dgm:prSet/>
      <dgm:spPr/>
      <dgm:t>
        <a:bodyPr/>
        <a:lstStyle/>
        <a:p>
          <a:r>
            <a:rPr lang="en-US" b="1" i="0"/>
            <a:t>B</a:t>
          </a:r>
          <a:r>
            <a:rPr lang="en-US" b="0" i="0"/>
            <a:t>ag of </a:t>
          </a:r>
          <a:r>
            <a:rPr lang="en-US" b="1" i="0"/>
            <a:t>S</a:t>
          </a:r>
          <a:r>
            <a:rPr lang="en-US" b="0" i="0"/>
            <a:t>ymbolic </a:t>
          </a:r>
          <a:r>
            <a:rPr lang="en-US" b="1" i="0"/>
            <a:t>F</a:t>
          </a:r>
          <a:r>
            <a:rPr lang="en-US" b="0" i="0"/>
            <a:t>ourier </a:t>
          </a:r>
          <a:r>
            <a:rPr lang="en-US" b="1" i="0"/>
            <a:t>S</a:t>
          </a:r>
          <a:r>
            <a:rPr lang="en-US" b="0" i="0"/>
            <a:t>ymbols in </a:t>
          </a:r>
          <a:r>
            <a:rPr lang="en-US" b="1" i="0"/>
            <a:t>V</a:t>
          </a:r>
          <a:r>
            <a:rPr lang="en-US" b="0" i="0"/>
            <a:t>ector </a:t>
          </a:r>
          <a:r>
            <a:rPr lang="en-US" b="1" i="0"/>
            <a:t>S</a:t>
          </a:r>
          <a:r>
            <a:rPr lang="en-US" b="0" i="0"/>
            <a:t>pace (BOSSVS)</a:t>
          </a:r>
          <a:endParaRPr lang="en-US"/>
        </a:p>
      </dgm:t>
    </dgm:pt>
    <dgm:pt modelId="{6C1474EE-DA25-4F21-A3C8-8436479831BA}" type="parTrans" cxnId="{4DCB7CB5-954E-4F4C-8BDB-6369943466C4}">
      <dgm:prSet/>
      <dgm:spPr/>
      <dgm:t>
        <a:bodyPr/>
        <a:lstStyle/>
        <a:p>
          <a:endParaRPr lang="en-US"/>
        </a:p>
      </dgm:t>
    </dgm:pt>
    <dgm:pt modelId="{490A434A-CF88-441E-8555-BFF35DE82830}" type="sibTrans" cxnId="{4DCB7CB5-954E-4F4C-8BDB-6369943466C4}">
      <dgm:prSet/>
      <dgm:spPr/>
      <dgm:t>
        <a:bodyPr/>
        <a:lstStyle/>
        <a:p>
          <a:endParaRPr lang="en-US"/>
        </a:p>
      </dgm:t>
    </dgm:pt>
    <dgm:pt modelId="{059FC2A3-4C1F-4260-82E2-621AEA6824E7}">
      <dgm:prSet/>
      <dgm:spPr/>
      <dgm:t>
        <a:bodyPr/>
        <a:lstStyle/>
        <a:p>
          <a:r>
            <a:rPr lang="en-US" b="0" i="0"/>
            <a:t>Time Series Bag-of-Features</a:t>
          </a:r>
          <a:r>
            <a:rPr lang="ru-RU" b="0" i="0"/>
            <a:t> (</a:t>
          </a:r>
          <a:r>
            <a:rPr lang="en-US" b="0" i="0"/>
            <a:t>TSBF)</a:t>
          </a:r>
          <a:endParaRPr lang="en-US"/>
        </a:p>
      </dgm:t>
    </dgm:pt>
    <dgm:pt modelId="{C284AE23-1A05-4A53-95C3-C0690F1A0336}" type="parTrans" cxnId="{22EA7129-153B-4C3C-844B-55C75FB16C90}">
      <dgm:prSet/>
      <dgm:spPr/>
      <dgm:t>
        <a:bodyPr/>
        <a:lstStyle/>
        <a:p>
          <a:endParaRPr lang="en-US"/>
        </a:p>
      </dgm:t>
    </dgm:pt>
    <dgm:pt modelId="{C4B91C85-43D9-4E1F-B692-75050DA64DE1}" type="sibTrans" cxnId="{22EA7129-153B-4C3C-844B-55C75FB16C90}">
      <dgm:prSet/>
      <dgm:spPr/>
      <dgm:t>
        <a:bodyPr/>
        <a:lstStyle/>
        <a:p>
          <a:endParaRPr lang="en-US"/>
        </a:p>
      </dgm:t>
    </dgm:pt>
    <dgm:pt modelId="{48DB02A0-3FED-4B80-8CA2-03F1BA316AC6}">
      <dgm:prSet/>
      <dgm:spPr/>
      <dgm:t>
        <a:bodyPr/>
        <a:lstStyle/>
        <a:p>
          <a:r>
            <a:rPr lang="en-US" b="0" i="0"/>
            <a:t>LearningShapelets</a:t>
          </a:r>
          <a:endParaRPr lang="en-US"/>
        </a:p>
      </dgm:t>
    </dgm:pt>
    <dgm:pt modelId="{3E53619D-A8DB-4B44-B784-3B175D5CD8BE}" type="parTrans" cxnId="{F2625E6D-5CC0-462C-91CF-D50A72C8B8BA}">
      <dgm:prSet/>
      <dgm:spPr/>
      <dgm:t>
        <a:bodyPr/>
        <a:lstStyle/>
        <a:p>
          <a:endParaRPr lang="en-US"/>
        </a:p>
      </dgm:t>
    </dgm:pt>
    <dgm:pt modelId="{E2D2802C-4ED7-410A-9F76-F260AF7BD00E}" type="sibTrans" cxnId="{F2625E6D-5CC0-462C-91CF-D50A72C8B8BA}">
      <dgm:prSet/>
      <dgm:spPr/>
      <dgm:t>
        <a:bodyPr/>
        <a:lstStyle/>
        <a:p>
          <a:endParaRPr lang="en-US"/>
        </a:p>
      </dgm:t>
    </dgm:pt>
    <dgm:pt modelId="{4DDD57ED-0E0C-4A63-B3E6-909FB97C5B54}">
      <dgm:prSet/>
      <dgm:spPr/>
      <dgm:t>
        <a:bodyPr/>
        <a:lstStyle/>
        <a:p>
          <a:r>
            <a:rPr lang="en-US"/>
            <a:t>CNN</a:t>
          </a:r>
        </a:p>
      </dgm:t>
    </dgm:pt>
    <dgm:pt modelId="{E7F4AA64-CFF6-4442-BA00-5BC7AF240982}" type="parTrans" cxnId="{29D1BEB5-CAEB-424C-85FE-A8827140EF4D}">
      <dgm:prSet/>
      <dgm:spPr/>
      <dgm:t>
        <a:bodyPr/>
        <a:lstStyle/>
        <a:p>
          <a:endParaRPr lang="en-US"/>
        </a:p>
      </dgm:t>
    </dgm:pt>
    <dgm:pt modelId="{02A5E79E-B16E-46C5-9BF3-20A5F5BA4139}" type="sibTrans" cxnId="{29D1BEB5-CAEB-424C-85FE-A8827140EF4D}">
      <dgm:prSet/>
      <dgm:spPr/>
      <dgm:t>
        <a:bodyPr/>
        <a:lstStyle/>
        <a:p>
          <a:endParaRPr lang="en-US"/>
        </a:p>
      </dgm:t>
    </dgm:pt>
    <dgm:pt modelId="{B3F78533-AA3B-40EC-A070-58A489CB2E6E}">
      <dgm:prSet/>
      <dgm:spPr/>
      <dgm:t>
        <a:bodyPr/>
        <a:lstStyle/>
        <a:p>
          <a:r>
            <a:rPr lang="en-US"/>
            <a:t>LSTM</a:t>
          </a:r>
        </a:p>
      </dgm:t>
    </dgm:pt>
    <dgm:pt modelId="{4E532E4C-B997-4824-BC15-AB20C2E5BE17}" type="parTrans" cxnId="{8FBBD115-F858-4DC6-9109-29808140E7C5}">
      <dgm:prSet/>
      <dgm:spPr/>
      <dgm:t>
        <a:bodyPr/>
        <a:lstStyle/>
        <a:p>
          <a:endParaRPr lang="en-US"/>
        </a:p>
      </dgm:t>
    </dgm:pt>
    <dgm:pt modelId="{9D12B7ED-EEE7-4F50-8A56-30CDC54554B6}" type="sibTrans" cxnId="{8FBBD115-F858-4DC6-9109-29808140E7C5}">
      <dgm:prSet/>
      <dgm:spPr/>
      <dgm:t>
        <a:bodyPr/>
        <a:lstStyle/>
        <a:p>
          <a:endParaRPr lang="en-US"/>
        </a:p>
      </dgm:t>
    </dgm:pt>
    <dgm:pt modelId="{38E46723-48C4-4E02-ADD6-1D6996BFEEAD}">
      <dgm:prSet/>
      <dgm:spPr/>
      <dgm:t>
        <a:bodyPr/>
        <a:lstStyle/>
        <a:p>
          <a:r>
            <a:rPr lang="en-US" b="0" i="0"/>
            <a:t>Transformers </a:t>
          </a:r>
          <a:r>
            <a:rPr lang="ru-RU" b="0" i="0"/>
            <a:t>(</a:t>
          </a:r>
          <a:r>
            <a:rPr lang="en-US"/>
            <a:t>?)</a:t>
          </a:r>
        </a:p>
      </dgm:t>
    </dgm:pt>
    <dgm:pt modelId="{391B82BF-A9AE-44E6-9199-EF4769C00782}" type="parTrans" cxnId="{389ABF3A-2E17-439B-95F1-63490E0D79BA}">
      <dgm:prSet/>
      <dgm:spPr/>
      <dgm:t>
        <a:bodyPr/>
        <a:lstStyle/>
        <a:p>
          <a:endParaRPr lang="en-US"/>
        </a:p>
      </dgm:t>
    </dgm:pt>
    <dgm:pt modelId="{F6E2A83A-3E5A-491A-87BF-192C289D1DA4}" type="sibTrans" cxnId="{389ABF3A-2E17-439B-95F1-63490E0D79BA}">
      <dgm:prSet/>
      <dgm:spPr/>
      <dgm:t>
        <a:bodyPr/>
        <a:lstStyle/>
        <a:p>
          <a:endParaRPr lang="en-US"/>
        </a:p>
      </dgm:t>
    </dgm:pt>
    <dgm:pt modelId="{33E916EC-881C-46B7-B904-A3A2B57D783B}" type="pres">
      <dgm:prSet presAssocID="{864FB3FC-8C77-46D0-B088-EE8D8179B96A}" presName="vert0" presStyleCnt="0">
        <dgm:presLayoutVars>
          <dgm:dir/>
          <dgm:animOne val="branch"/>
          <dgm:animLvl val="lvl"/>
        </dgm:presLayoutVars>
      </dgm:prSet>
      <dgm:spPr/>
    </dgm:pt>
    <dgm:pt modelId="{13A29B50-2FC0-47A5-9A43-E14FD55E926C}" type="pres">
      <dgm:prSet presAssocID="{8EFCD274-BEC2-407D-976B-24D70108CC6E}" presName="thickLine" presStyleLbl="alignNode1" presStyleIdx="0" presStyleCnt="9"/>
      <dgm:spPr/>
    </dgm:pt>
    <dgm:pt modelId="{A469B864-E296-40AF-A99D-6D21CFC11667}" type="pres">
      <dgm:prSet presAssocID="{8EFCD274-BEC2-407D-976B-24D70108CC6E}" presName="horz1" presStyleCnt="0"/>
      <dgm:spPr/>
    </dgm:pt>
    <dgm:pt modelId="{C17F9186-1D7A-4FCB-9DEF-6C60CBAC10E6}" type="pres">
      <dgm:prSet presAssocID="{8EFCD274-BEC2-407D-976B-24D70108CC6E}" presName="tx1" presStyleLbl="revTx" presStyleIdx="0" presStyleCnt="9"/>
      <dgm:spPr/>
    </dgm:pt>
    <dgm:pt modelId="{0E8AD32E-5AAA-4590-BF8A-2A9DF1E5CCF5}" type="pres">
      <dgm:prSet presAssocID="{8EFCD274-BEC2-407D-976B-24D70108CC6E}" presName="vert1" presStyleCnt="0"/>
      <dgm:spPr/>
    </dgm:pt>
    <dgm:pt modelId="{BFA3E6B8-28F5-4ADD-9138-588F69481DBF}" type="pres">
      <dgm:prSet presAssocID="{2F166E10-546A-4FAD-9A2A-4845744A4973}" presName="thickLine" presStyleLbl="alignNode1" presStyleIdx="1" presStyleCnt="9"/>
      <dgm:spPr/>
    </dgm:pt>
    <dgm:pt modelId="{69971C5F-2DCC-444C-B9DE-2EB85F37E0A0}" type="pres">
      <dgm:prSet presAssocID="{2F166E10-546A-4FAD-9A2A-4845744A4973}" presName="horz1" presStyleCnt="0"/>
      <dgm:spPr/>
    </dgm:pt>
    <dgm:pt modelId="{C0894915-812B-4850-AE73-21694E898316}" type="pres">
      <dgm:prSet presAssocID="{2F166E10-546A-4FAD-9A2A-4845744A4973}" presName="tx1" presStyleLbl="revTx" presStyleIdx="1" presStyleCnt="9"/>
      <dgm:spPr/>
    </dgm:pt>
    <dgm:pt modelId="{3D1EF745-822C-4471-BEAB-BF2A66640BF9}" type="pres">
      <dgm:prSet presAssocID="{2F166E10-546A-4FAD-9A2A-4845744A4973}" presName="vert1" presStyleCnt="0"/>
      <dgm:spPr/>
    </dgm:pt>
    <dgm:pt modelId="{9C95E91C-4C40-49D1-BABC-E2CFA89096ED}" type="pres">
      <dgm:prSet presAssocID="{624DBD46-A326-49BF-87E5-F92B0CC6D0BD}" presName="thickLine" presStyleLbl="alignNode1" presStyleIdx="2" presStyleCnt="9"/>
      <dgm:spPr/>
    </dgm:pt>
    <dgm:pt modelId="{66B4AEA5-168E-4275-B0CB-E8015A637604}" type="pres">
      <dgm:prSet presAssocID="{624DBD46-A326-49BF-87E5-F92B0CC6D0BD}" presName="horz1" presStyleCnt="0"/>
      <dgm:spPr/>
    </dgm:pt>
    <dgm:pt modelId="{3A97138A-45DB-4C0B-A068-4E7BF42482FE}" type="pres">
      <dgm:prSet presAssocID="{624DBD46-A326-49BF-87E5-F92B0CC6D0BD}" presName="tx1" presStyleLbl="revTx" presStyleIdx="2" presStyleCnt="9"/>
      <dgm:spPr/>
    </dgm:pt>
    <dgm:pt modelId="{6D4BF326-4E07-494E-BC6D-2487BFEBADC7}" type="pres">
      <dgm:prSet presAssocID="{624DBD46-A326-49BF-87E5-F92B0CC6D0BD}" presName="vert1" presStyleCnt="0"/>
      <dgm:spPr/>
    </dgm:pt>
    <dgm:pt modelId="{A4C21FC7-66A8-4EA4-8674-BB9AFDF06485}" type="pres">
      <dgm:prSet presAssocID="{97F7FBFE-0318-48B4-A9F1-C01DE3FB6AE1}" presName="thickLine" presStyleLbl="alignNode1" presStyleIdx="3" presStyleCnt="9"/>
      <dgm:spPr/>
    </dgm:pt>
    <dgm:pt modelId="{F354908E-F9AF-49F2-ADE3-A3B44968E1A6}" type="pres">
      <dgm:prSet presAssocID="{97F7FBFE-0318-48B4-A9F1-C01DE3FB6AE1}" presName="horz1" presStyleCnt="0"/>
      <dgm:spPr/>
    </dgm:pt>
    <dgm:pt modelId="{7B7320F5-F014-46B4-B7B3-6884FB7AB110}" type="pres">
      <dgm:prSet presAssocID="{97F7FBFE-0318-48B4-A9F1-C01DE3FB6AE1}" presName="tx1" presStyleLbl="revTx" presStyleIdx="3" presStyleCnt="9"/>
      <dgm:spPr/>
    </dgm:pt>
    <dgm:pt modelId="{5000F3CE-E874-4EC9-BF92-23EDB8AD5633}" type="pres">
      <dgm:prSet presAssocID="{97F7FBFE-0318-48B4-A9F1-C01DE3FB6AE1}" presName="vert1" presStyleCnt="0"/>
      <dgm:spPr/>
    </dgm:pt>
    <dgm:pt modelId="{783974E4-D29B-4594-931F-0D6DA670EFFF}" type="pres">
      <dgm:prSet presAssocID="{059FC2A3-4C1F-4260-82E2-621AEA6824E7}" presName="thickLine" presStyleLbl="alignNode1" presStyleIdx="4" presStyleCnt="9"/>
      <dgm:spPr/>
    </dgm:pt>
    <dgm:pt modelId="{62CC8758-DE4B-460F-99BE-C98182F5C620}" type="pres">
      <dgm:prSet presAssocID="{059FC2A3-4C1F-4260-82E2-621AEA6824E7}" presName="horz1" presStyleCnt="0"/>
      <dgm:spPr/>
    </dgm:pt>
    <dgm:pt modelId="{D8ED89EE-470B-4138-9F6B-5F8B85F926B2}" type="pres">
      <dgm:prSet presAssocID="{059FC2A3-4C1F-4260-82E2-621AEA6824E7}" presName="tx1" presStyleLbl="revTx" presStyleIdx="4" presStyleCnt="9"/>
      <dgm:spPr/>
    </dgm:pt>
    <dgm:pt modelId="{D264F010-47A5-4FB5-A93E-E2E61DF6A528}" type="pres">
      <dgm:prSet presAssocID="{059FC2A3-4C1F-4260-82E2-621AEA6824E7}" presName="vert1" presStyleCnt="0"/>
      <dgm:spPr/>
    </dgm:pt>
    <dgm:pt modelId="{BD341FD7-D771-4F44-9A61-E209C335A80F}" type="pres">
      <dgm:prSet presAssocID="{48DB02A0-3FED-4B80-8CA2-03F1BA316AC6}" presName="thickLine" presStyleLbl="alignNode1" presStyleIdx="5" presStyleCnt="9"/>
      <dgm:spPr/>
    </dgm:pt>
    <dgm:pt modelId="{9C241569-8365-4790-8093-476C43BB8884}" type="pres">
      <dgm:prSet presAssocID="{48DB02A0-3FED-4B80-8CA2-03F1BA316AC6}" presName="horz1" presStyleCnt="0"/>
      <dgm:spPr/>
    </dgm:pt>
    <dgm:pt modelId="{D9B5261A-9E1D-449A-8ED2-A038A420D056}" type="pres">
      <dgm:prSet presAssocID="{48DB02A0-3FED-4B80-8CA2-03F1BA316AC6}" presName="tx1" presStyleLbl="revTx" presStyleIdx="5" presStyleCnt="9"/>
      <dgm:spPr/>
    </dgm:pt>
    <dgm:pt modelId="{ABC9658E-CE00-435C-BF2F-6E7280A39759}" type="pres">
      <dgm:prSet presAssocID="{48DB02A0-3FED-4B80-8CA2-03F1BA316AC6}" presName="vert1" presStyleCnt="0"/>
      <dgm:spPr/>
    </dgm:pt>
    <dgm:pt modelId="{468C3BF1-2507-45D1-934B-5581250E82AC}" type="pres">
      <dgm:prSet presAssocID="{4DDD57ED-0E0C-4A63-B3E6-909FB97C5B54}" presName="thickLine" presStyleLbl="alignNode1" presStyleIdx="6" presStyleCnt="9"/>
      <dgm:spPr/>
    </dgm:pt>
    <dgm:pt modelId="{6AC2F79B-8E21-4271-9D45-E15D004378C3}" type="pres">
      <dgm:prSet presAssocID="{4DDD57ED-0E0C-4A63-B3E6-909FB97C5B54}" presName="horz1" presStyleCnt="0"/>
      <dgm:spPr/>
    </dgm:pt>
    <dgm:pt modelId="{99238AEC-8A25-457A-841E-951146DF5B51}" type="pres">
      <dgm:prSet presAssocID="{4DDD57ED-0E0C-4A63-B3E6-909FB97C5B54}" presName="tx1" presStyleLbl="revTx" presStyleIdx="6" presStyleCnt="9"/>
      <dgm:spPr/>
    </dgm:pt>
    <dgm:pt modelId="{2CA033FC-B1ED-4E82-8F53-069B0DA04C6C}" type="pres">
      <dgm:prSet presAssocID="{4DDD57ED-0E0C-4A63-B3E6-909FB97C5B54}" presName="vert1" presStyleCnt="0"/>
      <dgm:spPr/>
    </dgm:pt>
    <dgm:pt modelId="{2045C33A-E2CB-4048-9776-F37338D7E6D7}" type="pres">
      <dgm:prSet presAssocID="{B3F78533-AA3B-40EC-A070-58A489CB2E6E}" presName="thickLine" presStyleLbl="alignNode1" presStyleIdx="7" presStyleCnt="9"/>
      <dgm:spPr/>
    </dgm:pt>
    <dgm:pt modelId="{327655BE-E5A8-4F5A-9A19-1D8E53D21B8D}" type="pres">
      <dgm:prSet presAssocID="{B3F78533-AA3B-40EC-A070-58A489CB2E6E}" presName="horz1" presStyleCnt="0"/>
      <dgm:spPr/>
    </dgm:pt>
    <dgm:pt modelId="{F6A800F8-BCB2-41D2-89BB-FD3F4F234FF0}" type="pres">
      <dgm:prSet presAssocID="{B3F78533-AA3B-40EC-A070-58A489CB2E6E}" presName="tx1" presStyleLbl="revTx" presStyleIdx="7" presStyleCnt="9"/>
      <dgm:spPr/>
    </dgm:pt>
    <dgm:pt modelId="{B976A32B-8616-432F-B6A1-5102DD87A5D8}" type="pres">
      <dgm:prSet presAssocID="{B3F78533-AA3B-40EC-A070-58A489CB2E6E}" presName="vert1" presStyleCnt="0"/>
      <dgm:spPr/>
    </dgm:pt>
    <dgm:pt modelId="{F4B3CBDE-1A72-494F-9ABE-65EC31AFEFFF}" type="pres">
      <dgm:prSet presAssocID="{38E46723-48C4-4E02-ADD6-1D6996BFEEAD}" presName="thickLine" presStyleLbl="alignNode1" presStyleIdx="8" presStyleCnt="9"/>
      <dgm:spPr/>
    </dgm:pt>
    <dgm:pt modelId="{457F8574-CEAE-4AF8-B9DE-1654909F3156}" type="pres">
      <dgm:prSet presAssocID="{38E46723-48C4-4E02-ADD6-1D6996BFEEAD}" presName="horz1" presStyleCnt="0"/>
      <dgm:spPr/>
    </dgm:pt>
    <dgm:pt modelId="{11C89816-099A-4C0C-B213-FB06EF2DA7FF}" type="pres">
      <dgm:prSet presAssocID="{38E46723-48C4-4E02-ADD6-1D6996BFEEAD}" presName="tx1" presStyleLbl="revTx" presStyleIdx="8" presStyleCnt="9"/>
      <dgm:spPr/>
    </dgm:pt>
    <dgm:pt modelId="{F790D1B1-0972-4C25-96EB-C50672BCA4A7}" type="pres">
      <dgm:prSet presAssocID="{38E46723-48C4-4E02-ADD6-1D6996BFEEAD}" presName="vert1" presStyleCnt="0"/>
      <dgm:spPr/>
    </dgm:pt>
  </dgm:ptLst>
  <dgm:cxnLst>
    <dgm:cxn modelId="{8FBBD115-F858-4DC6-9109-29808140E7C5}" srcId="{864FB3FC-8C77-46D0-B088-EE8D8179B96A}" destId="{B3F78533-AA3B-40EC-A070-58A489CB2E6E}" srcOrd="7" destOrd="0" parTransId="{4E532E4C-B997-4824-BC15-AB20C2E5BE17}" sibTransId="{9D12B7ED-EEE7-4F50-8A56-30CDC54554B6}"/>
    <dgm:cxn modelId="{45A7E821-1E8F-445A-BC55-522E0F14DD91}" type="presOf" srcId="{624DBD46-A326-49BF-87E5-F92B0CC6D0BD}" destId="{3A97138A-45DB-4C0B-A068-4E7BF42482FE}" srcOrd="0" destOrd="0" presId="urn:microsoft.com/office/officeart/2008/layout/LinedList"/>
    <dgm:cxn modelId="{0CC73A26-303F-4EFD-8A63-101D2A8ADA00}" type="presOf" srcId="{8EFCD274-BEC2-407D-976B-24D70108CC6E}" destId="{C17F9186-1D7A-4FCB-9DEF-6C60CBAC10E6}" srcOrd="0" destOrd="0" presId="urn:microsoft.com/office/officeart/2008/layout/LinedList"/>
    <dgm:cxn modelId="{22EA7129-153B-4C3C-844B-55C75FB16C90}" srcId="{864FB3FC-8C77-46D0-B088-EE8D8179B96A}" destId="{059FC2A3-4C1F-4260-82E2-621AEA6824E7}" srcOrd="4" destOrd="0" parTransId="{C284AE23-1A05-4A53-95C3-C0690F1A0336}" sibTransId="{C4B91C85-43D9-4E1F-B692-75050DA64DE1}"/>
    <dgm:cxn modelId="{CFAE732A-E53F-4078-A606-35AE660804E8}" srcId="{864FB3FC-8C77-46D0-B088-EE8D8179B96A}" destId="{624DBD46-A326-49BF-87E5-F92B0CC6D0BD}" srcOrd="2" destOrd="0" parTransId="{16335EF0-D1D4-4C35-B350-D36D8B4F6497}" sibTransId="{506D065F-82D9-4286-A625-A66C08782482}"/>
    <dgm:cxn modelId="{389ABF3A-2E17-439B-95F1-63490E0D79BA}" srcId="{864FB3FC-8C77-46D0-B088-EE8D8179B96A}" destId="{38E46723-48C4-4E02-ADD6-1D6996BFEEAD}" srcOrd="8" destOrd="0" parTransId="{391B82BF-A9AE-44E6-9199-EF4769C00782}" sibTransId="{F6E2A83A-3E5A-491A-87BF-192C289D1DA4}"/>
    <dgm:cxn modelId="{F2625E6D-5CC0-462C-91CF-D50A72C8B8BA}" srcId="{864FB3FC-8C77-46D0-B088-EE8D8179B96A}" destId="{48DB02A0-3FED-4B80-8CA2-03F1BA316AC6}" srcOrd="5" destOrd="0" parTransId="{3E53619D-A8DB-4B44-B784-3B175D5CD8BE}" sibTransId="{E2D2802C-4ED7-410A-9F76-F260AF7BD00E}"/>
    <dgm:cxn modelId="{C669EF71-01C7-47B2-B3C1-BCE2A36D1A51}" srcId="{864FB3FC-8C77-46D0-B088-EE8D8179B96A}" destId="{8EFCD274-BEC2-407D-976B-24D70108CC6E}" srcOrd="0" destOrd="0" parTransId="{1D90883E-9D2E-4B67-8C55-7C8C21A468AE}" sibTransId="{194383AD-0FCD-47BE-A245-2A5470858C03}"/>
    <dgm:cxn modelId="{9EE97384-D7E9-463E-9926-BCDDBF001626}" type="presOf" srcId="{4DDD57ED-0E0C-4A63-B3E6-909FB97C5B54}" destId="{99238AEC-8A25-457A-841E-951146DF5B51}" srcOrd="0" destOrd="0" presId="urn:microsoft.com/office/officeart/2008/layout/LinedList"/>
    <dgm:cxn modelId="{B171AC91-1AFD-4513-AAE6-FC9C71571C9D}" type="presOf" srcId="{059FC2A3-4C1F-4260-82E2-621AEA6824E7}" destId="{D8ED89EE-470B-4138-9F6B-5F8B85F926B2}" srcOrd="0" destOrd="0" presId="urn:microsoft.com/office/officeart/2008/layout/LinedList"/>
    <dgm:cxn modelId="{4DCB7CB5-954E-4F4C-8BDB-6369943466C4}" srcId="{864FB3FC-8C77-46D0-B088-EE8D8179B96A}" destId="{97F7FBFE-0318-48B4-A9F1-C01DE3FB6AE1}" srcOrd="3" destOrd="0" parTransId="{6C1474EE-DA25-4F21-A3C8-8436479831BA}" sibTransId="{490A434A-CF88-441E-8555-BFF35DE82830}"/>
    <dgm:cxn modelId="{29D1BEB5-CAEB-424C-85FE-A8827140EF4D}" srcId="{864FB3FC-8C77-46D0-B088-EE8D8179B96A}" destId="{4DDD57ED-0E0C-4A63-B3E6-909FB97C5B54}" srcOrd="6" destOrd="0" parTransId="{E7F4AA64-CFF6-4442-BA00-5BC7AF240982}" sibTransId="{02A5E79E-B16E-46C5-9BF3-20A5F5BA4139}"/>
    <dgm:cxn modelId="{B1E08ABD-2972-44C5-9BD3-0600604947D2}" type="presOf" srcId="{38E46723-48C4-4E02-ADD6-1D6996BFEEAD}" destId="{11C89816-099A-4C0C-B213-FB06EF2DA7FF}" srcOrd="0" destOrd="0" presId="urn:microsoft.com/office/officeart/2008/layout/LinedList"/>
    <dgm:cxn modelId="{E8AA4DC1-CDC7-4440-A821-E146478B0CA2}" type="presOf" srcId="{97F7FBFE-0318-48B4-A9F1-C01DE3FB6AE1}" destId="{7B7320F5-F014-46B4-B7B3-6884FB7AB110}" srcOrd="0" destOrd="0" presId="urn:microsoft.com/office/officeart/2008/layout/LinedList"/>
    <dgm:cxn modelId="{C80315DB-FC4D-4C96-966C-102723EE3B95}" srcId="{864FB3FC-8C77-46D0-B088-EE8D8179B96A}" destId="{2F166E10-546A-4FAD-9A2A-4845744A4973}" srcOrd="1" destOrd="0" parTransId="{A8C7EBC6-D95F-4F79-83A8-EDC585E4A37D}" sibTransId="{3646A02A-E915-4DA3-AD2E-E6BA7FFD356D}"/>
    <dgm:cxn modelId="{523A3CDE-39C9-45F2-B04B-7EB9267CF26E}" type="presOf" srcId="{48DB02A0-3FED-4B80-8CA2-03F1BA316AC6}" destId="{D9B5261A-9E1D-449A-8ED2-A038A420D056}" srcOrd="0" destOrd="0" presId="urn:microsoft.com/office/officeart/2008/layout/LinedList"/>
    <dgm:cxn modelId="{A6C398E6-4951-4BE8-B62A-FD769872CCB2}" type="presOf" srcId="{B3F78533-AA3B-40EC-A070-58A489CB2E6E}" destId="{F6A800F8-BCB2-41D2-89BB-FD3F4F234FF0}" srcOrd="0" destOrd="0" presId="urn:microsoft.com/office/officeart/2008/layout/LinedList"/>
    <dgm:cxn modelId="{6F2385EF-6982-4E06-ABC4-5A0CF9D6F8BB}" type="presOf" srcId="{864FB3FC-8C77-46D0-B088-EE8D8179B96A}" destId="{33E916EC-881C-46B7-B904-A3A2B57D783B}" srcOrd="0" destOrd="0" presId="urn:microsoft.com/office/officeart/2008/layout/LinedList"/>
    <dgm:cxn modelId="{3A87F7FC-7052-49D7-9377-03DDCC0ECF04}" type="presOf" srcId="{2F166E10-546A-4FAD-9A2A-4845744A4973}" destId="{C0894915-812B-4850-AE73-21694E898316}" srcOrd="0" destOrd="0" presId="urn:microsoft.com/office/officeart/2008/layout/LinedList"/>
    <dgm:cxn modelId="{249641A4-60E0-4986-AB86-9FBAF213C250}" type="presParOf" srcId="{33E916EC-881C-46B7-B904-A3A2B57D783B}" destId="{13A29B50-2FC0-47A5-9A43-E14FD55E926C}" srcOrd="0" destOrd="0" presId="urn:microsoft.com/office/officeart/2008/layout/LinedList"/>
    <dgm:cxn modelId="{8480F441-49C6-4B76-92D5-3FB1843230A6}" type="presParOf" srcId="{33E916EC-881C-46B7-B904-A3A2B57D783B}" destId="{A469B864-E296-40AF-A99D-6D21CFC11667}" srcOrd="1" destOrd="0" presId="urn:microsoft.com/office/officeart/2008/layout/LinedList"/>
    <dgm:cxn modelId="{D653A4A0-3FB2-4D35-BDCB-591B8DD9488B}" type="presParOf" srcId="{A469B864-E296-40AF-A99D-6D21CFC11667}" destId="{C17F9186-1D7A-4FCB-9DEF-6C60CBAC10E6}" srcOrd="0" destOrd="0" presId="urn:microsoft.com/office/officeart/2008/layout/LinedList"/>
    <dgm:cxn modelId="{CAAAA394-2414-4B03-8BCF-A70CE9E6D87B}" type="presParOf" srcId="{A469B864-E296-40AF-A99D-6D21CFC11667}" destId="{0E8AD32E-5AAA-4590-BF8A-2A9DF1E5CCF5}" srcOrd="1" destOrd="0" presId="urn:microsoft.com/office/officeart/2008/layout/LinedList"/>
    <dgm:cxn modelId="{4B07F850-DC0D-4EEB-943D-691574DACEB4}" type="presParOf" srcId="{33E916EC-881C-46B7-B904-A3A2B57D783B}" destId="{BFA3E6B8-28F5-4ADD-9138-588F69481DBF}" srcOrd="2" destOrd="0" presId="urn:microsoft.com/office/officeart/2008/layout/LinedList"/>
    <dgm:cxn modelId="{9BEFEC04-9613-40AA-94B7-21507FF81450}" type="presParOf" srcId="{33E916EC-881C-46B7-B904-A3A2B57D783B}" destId="{69971C5F-2DCC-444C-B9DE-2EB85F37E0A0}" srcOrd="3" destOrd="0" presId="urn:microsoft.com/office/officeart/2008/layout/LinedList"/>
    <dgm:cxn modelId="{8304D926-13C6-4501-B672-F39DD446EEAF}" type="presParOf" srcId="{69971C5F-2DCC-444C-B9DE-2EB85F37E0A0}" destId="{C0894915-812B-4850-AE73-21694E898316}" srcOrd="0" destOrd="0" presId="urn:microsoft.com/office/officeart/2008/layout/LinedList"/>
    <dgm:cxn modelId="{0591E839-1649-4295-A28D-ADFABD6E8C69}" type="presParOf" srcId="{69971C5F-2DCC-444C-B9DE-2EB85F37E0A0}" destId="{3D1EF745-822C-4471-BEAB-BF2A66640BF9}" srcOrd="1" destOrd="0" presId="urn:microsoft.com/office/officeart/2008/layout/LinedList"/>
    <dgm:cxn modelId="{106B6393-6761-4B43-8177-12426D80BB22}" type="presParOf" srcId="{33E916EC-881C-46B7-B904-A3A2B57D783B}" destId="{9C95E91C-4C40-49D1-BABC-E2CFA89096ED}" srcOrd="4" destOrd="0" presId="urn:microsoft.com/office/officeart/2008/layout/LinedList"/>
    <dgm:cxn modelId="{8391DA71-7DFB-4C22-B861-75557A835CF9}" type="presParOf" srcId="{33E916EC-881C-46B7-B904-A3A2B57D783B}" destId="{66B4AEA5-168E-4275-B0CB-E8015A637604}" srcOrd="5" destOrd="0" presId="urn:microsoft.com/office/officeart/2008/layout/LinedList"/>
    <dgm:cxn modelId="{EB573BA4-8B9C-4DDF-8674-ADC57A3F5A5E}" type="presParOf" srcId="{66B4AEA5-168E-4275-B0CB-E8015A637604}" destId="{3A97138A-45DB-4C0B-A068-4E7BF42482FE}" srcOrd="0" destOrd="0" presId="urn:microsoft.com/office/officeart/2008/layout/LinedList"/>
    <dgm:cxn modelId="{D2C0AD85-BAFB-47EE-A3C7-D297D0526595}" type="presParOf" srcId="{66B4AEA5-168E-4275-B0CB-E8015A637604}" destId="{6D4BF326-4E07-494E-BC6D-2487BFEBADC7}" srcOrd="1" destOrd="0" presId="urn:microsoft.com/office/officeart/2008/layout/LinedList"/>
    <dgm:cxn modelId="{F59A9CC7-55EF-4AF0-A995-612909FDA6A2}" type="presParOf" srcId="{33E916EC-881C-46B7-B904-A3A2B57D783B}" destId="{A4C21FC7-66A8-4EA4-8674-BB9AFDF06485}" srcOrd="6" destOrd="0" presId="urn:microsoft.com/office/officeart/2008/layout/LinedList"/>
    <dgm:cxn modelId="{3708B49B-2FCA-4003-9653-8D68934EA716}" type="presParOf" srcId="{33E916EC-881C-46B7-B904-A3A2B57D783B}" destId="{F354908E-F9AF-49F2-ADE3-A3B44968E1A6}" srcOrd="7" destOrd="0" presId="urn:microsoft.com/office/officeart/2008/layout/LinedList"/>
    <dgm:cxn modelId="{846827F1-0BBE-4ACD-A91C-B6E3685DA1A1}" type="presParOf" srcId="{F354908E-F9AF-49F2-ADE3-A3B44968E1A6}" destId="{7B7320F5-F014-46B4-B7B3-6884FB7AB110}" srcOrd="0" destOrd="0" presId="urn:microsoft.com/office/officeart/2008/layout/LinedList"/>
    <dgm:cxn modelId="{3B0A3A00-97CD-4F26-B2E3-9E4B7A40B031}" type="presParOf" srcId="{F354908E-F9AF-49F2-ADE3-A3B44968E1A6}" destId="{5000F3CE-E874-4EC9-BF92-23EDB8AD5633}" srcOrd="1" destOrd="0" presId="urn:microsoft.com/office/officeart/2008/layout/LinedList"/>
    <dgm:cxn modelId="{2D12AF83-7A82-4093-89E4-D0D4C3DDB77D}" type="presParOf" srcId="{33E916EC-881C-46B7-B904-A3A2B57D783B}" destId="{783974E4-D29B-4594-931F-0D6DA670EFFF}" srcOrd="8" destOrd="0" presId="urn:microsoft.com/office/officeart/2008/layout/LinedList"/>
    <dgm:cxn modelId="{0795A2C7-446A-46F0-ABB1-BAE4D9ED93B5}" type="presParOf" srcId="{33E916EC-881C-46B7-B904-A3A2B57D783B}" destId="{62CC8758-DE4B-460F-99BE-C98182F5C620}" srcOrd="9" destOrd="0" presId="urn:microsoft.com/office/officeart/2008/layout/LinedList"/>
    <dgm:cxn modelId="{B3394C81-DCBA-4CA4-8558-9B54A6167D0F}" type="presParOf" srcId="{62CC8758-DE4B-460F-99BE-C98182F5C620}" destId="{D8ED89EE-470B-4138-9F6B-5F8B85F926B2}" srcOrd="0" destOrd="0" presId="urn:microsoft.com/office/officeart/2008/layout/LinedList"/>
    <dgm:cxn modelId="{B640D509-BDD8-446D-B872-74C83665D944}" type="presParOf" srcId="{62CC8758-DE4B-460F-99BE-C98182F5C620}" destId="{D264F010-47A5-4FB5-A93E-E2E61DF6A528}" srcOrd="1" destOrd="0" presId="urn:microsoft.com/office/officeart/2008/layout/LinedList"/>
    <dgm:cxn modelId="{E18B7ACC-EC24-49F5-8F4C-1FF67F3482F1}" type="presParOf" srcId="{33E916EC-881C-46B7-B904-A3A2B57D783B}" destId="{BD341FD7-D771-4F44-9A61-E209C335A80F}" srcOrd="10" destOrd="0" presId="urn:microsoft.com/office/officeart/2008/layout/LinedList"/>
    <dgm:cxn modelId="{D5AD9EC4-C801-4413-8550-F79679ECB7F2}" type="presParOf" srcId="{33E916EC-881C-46B7-B904-A3A2B57D783B}" destId="{9C241569-8365-4790-8093-476C43BB8884}" srcOrd="11" destOrd="0" presId="urn:microsoft.com/office/officeart/2008/layout/LinedList"/>
    <dgm:cxn modelId="{133B14EB-C14B-486C-9F8F-5A2506BBE2C0}" type="presParOf" srcId="{9C241569-8365-4790-8093-476C43BB8884}" destId="{D9B5261A-9E1D-449A-8ED2-A038A420D056}" srcOrd="0" destOrd="0" presId="urn:microsoft.com/office/officeart/2008/layout/LinedList"/>
    <dgm:cxn modelId="{AD6FF227-82E1-482A-9DEE-E612CC97E7C0}" type="presParOf" srcId="{9C241569-8365-4790-8093-476C43BB8884}" destId="{ABC9658E-CE00-435C-BF2F-6E7280A39759}" srcOrd="1" destOrd="0" presId="urn:microsoft.com/office/officeart/2008/layout/LinedList"/>
    <dgm:cxn modelId="{D28ED1DC-5583-44E7-A787-348F0D5648B3}" type="presParOf" srcId="{33E916EC-881C-46B7-B904-A3A2B57D783B}" destId="{468C3BF1-2507-45D1-934B-5581250E82AC}" srcOrd="12" destOrd="0" presId="urn:microsoft.com/office/officeart/2008/layout/LinedList"/>
    <dgm:cxn modelId="{306E829C-8EF7-4C38-BED8-0CBFB5D4803A}" type="presParOf" srcId="{33E916EC-881C-46B7-B904-A3A2B57D783B}" destId="{6AC2F79B-8E21-4271-9D45-E15D004378C3}" srcOrd="13" destOrd="0" presId="urn:microsoft.com/office/officeart/2008/layout/LinedList"/>
    <dgm:cxn modelId="{6E9ED145-B20A-4F38-8F01-1DD9682D0E64}" type="presParOf" srcId="{6AC2F79B-8E21-4271-9D45-E15D004378C3}" destId="{99238AEC-8A25-457A-841E-951146DF5B51}" srcOrd="0" destOrd="0" presId="urn:microsoft.com/office/officeart/2008/layout/LinedList"/>
    <dgm:cxn modelId="{7DEB7F57-3EDB-4166-A46E-1AD815D59FF1}" type="presParOf" srcId="{6AC2F79B-8E21-4271-9D45-E15D004378C3}" destId="{2CA033FC-B1ED-4E82-8F53-069B0DA04C6C}" srcOrd="1" destOrd="0" presId="urn:microsoft.com/office/officeart/2008/layout/LinedList"/>
    <dgm:cxn modelId="{4D2CDAA7-51C9-4836-90F9-A3045474CF19}" type="presParOf" srcId="{33E916EC-881C-46B7-B904-A3A2B57D783B}" destId="{2045C33A-E2CB-4048-9776-F37338D7E6D7}" srcOrd="14" destOrd="0" presId="urn:microsoft.com/office/officeart/2008/layout/LinedList"/>
    <dgm:cxn modelId="{C4ACD9C6-689A-4DAD-AB9F-4A163F3F517C}" type="presParOf" srcId="{33E916EC-881C-46B7-B904-A3A2B57D783B}" destId="{327655BE-E5A8-4F5A-9A19-1D8E53D21B8D}" srcOrd="15" destOrd="0" presId="urn:microsoft.com/office/officeart/2008/layout/LinedList"/>
    <dgm:cxn modelId="{B176A823-7C5E-428E-8DC4-3DF03744D057}" type="presParOf" srcId="{327655BE-E5A8-4F5A-9A19-1D8E53D21B8D}" destId="{F6A800F8-BCB2-41D2-89BB-FD3F4F234FF0}" srcOrd="0" destOrd="0" presId="urn:microsoft.com/office/officeart/2008/layout/LinedList"/>
    <dgm:cxn modelId="{7A8EBBA7-2BD3-4DC3-ABE7-3884CD9AF48D}" type="presParOf" srcId="{327655BE-E5A8-4F5A-9A19-1D8E53D21B8D}" destId="{B976A32B-8616-432F-B6A1-5102DD87A5D8}" srcOrd="1" destOrd="0" presId="urn:microsoft.com/office/officeart/2008/layout/LinedList"/>
    <dgm:cxn modelId="{999AD3C8-35D1-49F1-8AA0-4E7D0CFBA21B}" type="presParOf" srcId="{33E916EC-881C-46B7-B904-A3A2B57D783B}" destId="{F4B3CBDE-1A72-494F-9ABE-65EC31AFEFFF}" srcOrd="16" destOrd="0" presId="urn:microsoft.com/office/officeart/2008/layout/LinedList"/>
    <dgm:cxn modelId="{3E2A5DC8-1607-44F4-8423-CAF2432B28FC}" type="presParOf" srcId="{33E916EC-881C-46B7-B904-A3A2B57D783B}" destId="{457F8574-CEAE-4AF8-B9DE-1654909F3156}" srcOrd="17" destOrd="0" presId="urn:microsoft.com/office/officeart/2008/layout/LinedList"/>
    <dgm:cxn modelId="{C549FAC6-2169-43BE-8501-0508BCF30D92}" type="presParOf" srcId="{457F8574-CEAE-4AF8-B9DE-1654909F3156}" destId="{11C89816-099A-4C0C-B213-FB06EF2DA7FF}" srcOrd="0" destOrd="0" presId="urn:microsoft.com/office/officeart/2008/layout/LinedList"/>
    <dgm:cxn modelId="{4F7174CC-27A7-4A61-8922-BE34B467CF68}" type="presParOf" srcId="{457F8574-CEAE-4AF8-B9DE-1654909F3156}" destId="{F790D1B1-0972-4C25-96EB-C50672BCA4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7B9D80-079C-4665-B3F4-C09FAFDE89D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028606-E3D1-4CB5-B2A3-14957108E7DE}">
      <dgm:prSet/>
      <dgm:spPr/>
      <dgm:t>
        <a:bodyPr/>
        <a:lstStyle/>
        <a:p>
          <a:r>
            <a:rPr lang="en-US" b="1"/>
            <a:t>k-Nearest Neighbors</a:t>
          </a:r>
          <a:endParaRPr lang="en-US"/>
        </a:p>
      </dgm:t>
    </dgm:pt>
    <dgm:pt modelId="{4990C1A0-8640-4426-A7FB-4856093B346C}" type="parTrans" cxnId="{A7D7E782-F456-4A48-8B79-89CB286FD92B}">
      <dgm:prSet/>
      <dgm:spPr/>
      <dgm:t>
        <a:bodyPr/>
        <a:lstStyle/>
        <a:p>
          <a:endParaRPr lang="en-US"/>
        </a:p>
      </dgm:t>
    </dgm:pt>
    <dgm:pt modelId="{CCC975CA-0E7F-42D3-B224-731C000191CA}" type="sibTrans" cxnId="{A7D7E782-F456-4A48-8B79-89CB286FD92B}">
      <dgm:prSet/>
      <dgm:spPr/>
      <dgm:t>
        <a:bodyPr/>
        <a:lstStyle/>
        <a:p>
          <a:endParaRPr lang="en-US"/>
        </a:p>
      </dgm:t>
    </dgm:pt>
    <dgm:pt modelId="{CE8B9224-A23E-432C-9BBA-C4E981673AD5}">
      <dgm:prSet/>
      <dgm:spPr/>
      <dgm:t>
        <a:bodyPr/>
        <a:lstStyle/>
        <a:p>
          <a:r>
            <a:rPr lang="en-US" b="1"/>
            <a:t>kNN</a:t>
          </a:r>
          <a:endParaRPr lang="en-US"/>
        </a:p>
      </dgm:t>
    </dgm:pt>
    <dgm:pt modelId="{024A65C3-D828-4591-A7F7-4F0013F41EF3}" type="parTrans" cxnId="{5D877AFD-2E7D-473C-B9FA-67B83DB2B445}">
      <dgm:prSet/>
      <dgm:spPr/>
      <dgm:t>
        <a:bodyPr/>
        <a:lstStyle/>
        <a:p>
          <a:endParaRPr lang="en-US"/>
        </a:p>
      </dgm:t>
    </dgm:pt>
    <dgm:pt modelId="{614FA243-CC0D-43E6-BCF1-14B7790C90FA}" type="sibTrans" cxnId="{5D877AFD-2E7D-473C-B9FA-67B83DB2B445}">
      <dgm:prSet/>
      <dgm:spPr/>
      <dgm:t>
        <a:bodyPr/>
        <a:lstStyle/>
        <a:p>
          <a:endParaRPr lang="en-US"/>
        </a:p>
      </dgm:t>
    </dgm:pt>
    <dgm:pt modelId="{6BAE7A0C-6B43-4154-827E-187A51FB7B5D}" type="pres">
      <dgm:prSet presAssocID="{017B9D80-079C-4665-B3F4-C09FAFDE89D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BCC38D-6C0F-42D6-80EB-544E16AE6024}" type="pres">
      <dgm:prSet presAssocID="{2C028606-E3D1-4CB5-B2A3-14957108E7DE}" presName="root" presStyleCnt="0"/>
      <dgm:spPr/>
    </dgm:pt>
    <dgm:pt modelId="{273DBC94-0D54-4713-8E73-EBF99089F60A}" type="pres">
      <dgm:prSet presAssocID="{2C028606-E3D1-4CB5-B2A3-14957108E7DE}" presName="rootComposite" presStyleCnt="0"/>
      <dgm:spPr/>
    </dgm:pt>
    <dgm:pt modelId="{FEF0CEF9-2CB7-43C9-844A-7C45869BF269}" type="pres">
      <dgm:prSet presAssocID="{2C028606-E3D1-4CB5-B2A3-14957108E7DE}" presName="rootText" presStyleLbl="node1" presStyleIdx="0" presStyleCnt="2"/>
      <dgm:spPr/>
    </dgm:pt>
    <dgm:pt modelId="{45E99D7A-5316-443F-AF8D-74C60A182EFF}" type="pres">
      <dgm:prSet presAssocID="{2C028606-E3D1-4CB5-B2A3-14957108E7DE}" presName="rootConnector" presStyleLbl="node1" presStyleIdx="0" presStyleCnt="2"/>
      <dgm:spPr/>
    </dgm:pt>
    <dgm:pt modelId="{95909FE7-B5ED-4E0A-A7A2-B331F792B567}" type="pres">
      <dgm:prSet presAssocID="{2C028606-E3D1-4CB5-B2A3-14957108E7DE}" presName="childShape" presStyleCnt="0"/>
      <dgm:spPr/>
    </dgm:pt>
    <dgm:pt modelId="{7545AD2B-682B-4E19-A12C-88EB5E15E1C4}" type="pres">
      <dgm:prSet presAssocID="{CE8B9224-A23E-432C-9BBA-C4E981673AD5}" presName="root" presStyleCnt="0"/>
      <dgm:spPr/>
    </dgm:pt>
    <dgm:pt modelId="{40E7D7BB-9597-4175-AE7A-BB106694AA59}" type="pres">
      <dgm:prSet presAssocID="{CE8B9224-A23E-432C-9BBA-C4E981673AD5}" presName="rootComposite" presStyleCnt="0"/>
      <dgm:spPr/>
    </dgm:pt>
    <dgm:pt modelId="{F9CA2025-122D-4375-A167-076DF5008EAF}" type="pres">
      <dgm:prSet presAssocID="{CE8B9224-A23E-432C-9BBA-C4E981673AD5}" presName="rootText" presStyleLbl="node1" presStyleIdx="1" presStyleCnt="2"/>
      <dgm:spPr/>
    </dgm:pt>
    <dgm:pt modelId="{CDDE6B96-0CD3-4B28-86D3-4CC80B5F6461}" type="pres">
      <dgm:prSet presAssocID="{CE8B9224-A23E-432C-9BBA-C4E981673AD5}" presName="rootConnector" presStyleLbl="node1" presStyleIdx="1" presStyleCnt="2"/>
      <dgm:spPr/>
    </dgm:pt>
    <dgm:pt modelId="{0E401779-D2DB-45B9-AF0A-C9AD4C1CBCEC}" type="pres">
      <dgm:prSet presAssocID="{CE8B9224-A23E-432C-9BBA-C4E981673AD5}" presName="childShape" presStyleCnt="0"/>
      <dgm:spPr/>
    </dgm:pt>
  </dgm:ptLst>
  <dgm:cxnLst>
    <dgm:cxn modelId="{0BFDD77C-0EEA-4412-9C1D-B08C13317C48}" type="presOf" srcId="{CE8B9224-A23E-432C-9BBA-C4E981673AD5}" destId="{CDDE6B96-0CD3-4B28-86D3-4CC80B5F6461}" srcOrd="1" destOrd="0" presId="urn:microsoft.com/office/officeart/2005/8/layout/hierarchy3"/>
    <dgm:cxn modelId="{E0DD9382-736B-4B59-AA08-B6500FD8F89E}" type="presOf" srcId="{2C028606-E3D1-4CB5-B2A3-14957108E7DE}" destId="{FEF0CEF9-2CB7-43C9-844A-7C45869BF269}" srcOrd="0" destOrd="0" presId="urn:microsoft.com/office/officeart/2005/8/layout/hierarchy3"/>
    <dgm:cxn modelId="{A7D7E782-F456-4A48-8B79-89CB286FD92B}" srcId="{017B9D80-079C-4665-B3F4-C09FAFDE89DE}" destId="{2C028606-E3D1-4CB5-B2A3-14957108E7DE}" srcOrd="0" destOrd="0" parTransId="{4990C1A0-8640-4426-A7FB-4856093B346C}" sibTransId="{CCC975CA-0E7F-42D3-B224-731C000191CA}"/>
    <dgm:cxn modelId="{EA9C7AB9-B951-438E-92A0-F7435EB8E4E8}" type="presOf" srcId="{017B9D80-079C-4665-B3F4-C09FAFDE89DE}" destId="{6BAE7A0C-6B43-4154-827E-187A51FB7B5D}" srcOrd="0" destOrd="0" presId="urn:microsoft.com/office/officeart/2005/8/layout/hierarchy3"/>
    <dgm:cxn modelId="{B1824CD5-F41C-4A04-82FE-6DAF6DD2CF96}" type="presOf" srcId="{2C028606-E3D1-4CB5-B2A3-14957108E7DE}" destId="{45E99D7A-5316-443F-AF8D-74C60A182EFF}" srcOrd="1" destOrd="0" presId="urn:microsoft.com/office/officeart/2005/8/layout/hierarchy3"/>
    <dgm:cxn modelId="{5D877AFD-2E7D-473C-B9FA-67B83DB2B445}" srcId="{017B9D80-079C-4665-B3F4-C09FAFDE89DE}" destId="{CE8B9224-A23E-432C-9BBA-C4E981673AD5}" srcOrd="1" destOrd="0" parTransId="{024A65C3-D828-4591-A7F7-4F0013F41EF3}" sibTransId="{614FA243-CC0D-43E6-BCF1-14B7790C90FA}"/>
    <dgm:cxn modelId="{2A5858FF-147D-4064-ABE9-75D4C7D02D2C}" type="presOf" srcId="{CE8B9224-A23E-432C-9BBA-C4E981673AD5}" destId="{F9CA2025-122D-4375-A167-076DF5008EAF}" srcOrd="0" destOrd="0" presId="urn:microsoft.com/office/officeart/2005/8/layout/hierarchy3"/>
    <dgm:cxn modelId="{C793532F-7AFD-4EB2-B63F-C6BEB0D0D839}" type="presParOf" srcId="{6BAE7A0C-6B43-4154-827E-187A51FB7B5D}" destId="{C3BCC38D-6C0F-42D6-80EB-544E16AE6024}" srcOrd="0" destOrd="0" presId="urn:microsoft.com/office/officeart/2005/8/layout/hierarchy3"/>
    <dgm:cxn modelId="{EC41A6DD-0DF7-46B6-BCA6-42BA5D5B2AAA}" type="presParOf" srcId="{C3BCC38D-6C0F-42D6-80EB-544E16AE6024}" destId="{273DBC94-0D54-4713-8E73-EBF99089F60A}" srcOrd="0" destOrd="0" presId="urn:microsoft.com/office/officeart/2005/8/layout/hierarchy3"/>
    <dgm:cxn modelId="{1D448CE7-2B17-4F39-B57C-78E95564021E}" type="presParOf" srcId="{273DBC94-0D54-4713-8E73-EBF99089F60A}" destId="{FEF0CEF9-2CB7-43C9-844A-7C45869BF269}" srcOrd="0" destOrd="0" presId="urn:microsoft.com/office/officeart/2005/8/layout/hierarchy3"/>
    <dgm:cxn modelId="{BDF86507-153C-4EF0-9D35-FF5F6F72D517}" type="presParOf" srcId="{273DBC94-0D54-4713-8E73-EBF99089F60A}" destId="{45E99D7A-5316-443F-AF8D-74C60A182EFF}" srcOrd="1" destOrd="0" presId="urn:microsoft.com/office/officeart/2005/8/layout/hierarchy3"/>
    <dgm:cxn modelId="{3DC03C57-F530-40D6-B3B4-0544E16C0631}" type="presParOf" srcId="{C3BCC38D-6C0F-42D6-80EB-544E16AE6024}" destId="{95909FE7-B5ED-4E0A-A7A2-B331F792B567}" srcOrd="1" destOrd="0" presId="urn:microsoft.com/office/officeart/2005/8/layout/hierarchy3"/>
    <dgm:cxn modelId="{B10EAD43-7EA0-4BFB-83BD-35A52CE6AD4A}" type="presParOf" srcId="{6BAE7A0C-6B43-4154-827E-187A51FB7B5D}" destId="{7545AD2B-682B-4E19-A12C-88EB5E15E1C4}" srcOrd="1" destOrd="0" presId="urn:microsoft.com/office/officeart/2005/8/layout/hierarchy3"/>
    <dgm:cxn modelId="{55AF6F3D-F3BB-4B53-8D33-1395F6BBEDC1}" type="presParOf" srcId="{7545AD2B-682B-4E19-A12C-88EB5E15E1C4}" destId="{40E7D7BB-9597-4175-AE7A-BB106694AA59}" srcOrd="0" destOrd="0" presId="urn:microsoft.com/office/officeart/2005/8/layout/hierarchy3"/>
    <dgm:cxn modelId="{9F1119A1-79B3-4A4C-9AB3-17B6C2449BBB}" type="presParOf" srcId="{40E7D7BB-9597-4175-AE7A-BB106694AA59}" destId="{F9CA2025-122D-4375-A167-076DF5008EAF}" srcOrd="0" destOrd="0" presId="urn:microsoft.com/office/officeart/2005/8/layout/hierarchy3"/>
    <dgm:cxn modelId="{30489D6D-AD69-4713-998B-442FBF7D08A5}" type="presParOf" srcId="{40E7D7BB-9597-4175-AE7A-BB106694AA59}" destId="{CDDE6B96-0CD3-4B28-86D3-4CC80B5F6461}" srcOrd="1" destOrd="0" presId="urn:microsoft.com/office/officeart/2005/8/layout/hierarchy3"/>
    <dgm:cxn modelId="{9BE45EB6-9FD2-4726-B975-D67BA91A5227}" type="presParOf" srcId="{7545AD2B-682B-4E19-A12C-88EB5E15E1C4}" destId="{0E401779-D2DB-45B9-AF0A-C9AD4C1CBCE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29B50-2FC0-47A5-9A43-E14FD55E926C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7F9186-1D7A-4FCB-9DEF-6C60CBAC10E6}">
      <dsp:nvSpPr>
        <dsp:cNvPr id="0" name=""/>
        <dsp:cNvSpPr/>
      </dsp:nvSpPr>
      <dsp:spPr>
        <a:xfrm>
          <a:off x="0" y="574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KNeighborsClassifier</a:t>
          </a:r>
          <a:r>
            <a:rPr lang="ru-RU" sz="1600" b="0" i="0" kern="1200" dirty="0"/>
            <a:t> (</a:t>
          </a:r>
          <a:r>
            <a:rPr lang="en-US" sz="1600" b="0" i="0" kern="1200" dirty="0"/>
            <a:t>k –</a:t>
          </a:r>
          <a:r>
            <a:rPr lang="ru-RU" sz="1600" b="0" i="0" kern="1200" dirty="0"/>
            <a:t> ближайщих соседей)</a:t>
          </a:r>
          <a:endParaRPr lang="en-US" sz="1600" kern="1200" dirty="0"/>
        </a:p>
      </dsp:txBody>
      <dsp:txXfrm>
        <a:off x="0" y="574"/>
        <a:ext cx="7012370" cy="523109"/>
      </dsp:txXfrm>
    </dsp:sp>
    <dsp:sp modelId="{BFA3E6B8-28F5-4ADD-9138-588F69481DBF}">
      <dsp:nvSpPr>
        <dsp:cNvPr id="0" name=""/>
        <dsp:cNvSpPr/>
      </dsp:nvSpPr>
      <dsp:spPr>
        <a:xfrm>
          <a:off x="0" y="523683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76464"/>
                <a:satOff val="4067"/>
                <a:lumOff val="1176"/>
                <a:alphaOff val="0"/>
                <a:tint val="98000"/>
                <a:lumMod val="110000"/>
              </a:schemeClr>
            </a:gs>
            <a:gs pos="84000">
              <a:schemeClr val="accent2">
                <a:hueOff val="-76464"/>
                <a:satOff val="4067"/>
                <a:lumOff val="117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76464"/>
              <a:satOff val="4067"/>
              <a:lumOff val="1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94915-812B-4850-AE73-21694E898316}">
      <dsp:nvSpPr>
        <dsp:cNvPr id="0" name=""/>
        <dsp:cNvSpPr/>
      </dsp:nvSpPr>
      <dsp:spPr>
        <a:xfrm>
          <a:off x="0" y="523683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TimeSeriesForest</a:t>
          </a:r>
          <a:r>
            <a:rPr lang="ru-RU" sz="1600" b="0" i="0" kern="1200"/>
            <a:t> -  Классификатор леса временных рядов (TSF)</a:t>
          </a:r>
          <a:endParaRPr lang="en-US" sz="1600" kern="1200"/>
        </a:p>
      </dsp:txBody>
      <dsp:txXfrm>
        <a:off x="0" y="523683"/>
        <a:ext cx="7012370" cy="523109"/>
      </dsp:txXfrm>
    </dsp:sp>
    <dsp:sp modelId="{9C95E91C-4C40-49D1-BABC-E2CFA89096ED}">
      <dsp:nvSpPr>
        <dsp:cNvPr id="0" name=""/>
        <dsp:cNvSpPr/>
      </dsp:nvSpPr>
      <dsp:spPr>
        <a:xfrm>
          <a:off x="0" y="1046792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152927"/>
              <a:satOff val="8134"/>
              <a:lumOff val="23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7138A-45DB-4C0B-A068-4E7BF42482FE}">
      <dsp:nvSpPr>
        <dsp:cNvPr id="0" name=""/>
        <dsp:cNvSpPr/>
      </dsp:nvSpPr>
      <dsp:spPr>
        <a:xfrm>
          <a:off x="0" y="1046792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SAX-VSM stands for </a:t>
          </a:r>
          <a:r>
            <a:rPr lang="en-US" sz="1600" b="1" i="0" kern="1200"/>
            <a:t>S</a:t>
          </a:r>
          <a:r>
            <a:rPr lang="en-US" sz="1600" b="0" i="0" kern="1200"/>
            <a:t>ymbolic </a:t>
          </a:r>
          <a:r>
            <a:rPr lang="en-US" sz="1600" b="1" i="0" kern="1200"/>
            <a:t>A</a:t>
          </a:r>
          <a:r>
            <a:rPr lang="en-US" sz="1600" b="0" i="0" kern="1200"/>
            <a:t>ggregate appro</a:t>
          </a:r>
          <a:r>
            <a:rPr lang="en-US" sz="1600" b="1" i="0" kern="1200"/>
            <a:t>X</a:t>
          </a:r>
          <a:r>
            <a:rPr lang="en-US" sz="1600" b="0" i="0" kern="1200"/>
            <a:t>imation in </a:t>
          </a:r>
          <a:r>
            <a:rPr lang="en-US" sz="1600" b="1" i="0" kern="1200"/>
            <a:t>V</a:t>
          </a:r>
          <a:r>
            <a:rPr lang="en-US" sz="1600" b="0" i="0" kern="1200"/>
            <a:t>ector </a:t>
          </a:r>
          <a:r>
            <a:rPr lang="en-US" sz="1600" b="1" i="0" kern="1200"/>
            <a:t>S</a:t>
          </a:r>
          <a:r>
            <a:rPr lang="en-US" sz="1600" b="0" i="0" kern="1200"/>
            <a:t>pace </a:t>
          </a:r>
          <a:r>
            <a:rPr lang="en-US" sz="1600" b="1" i="0" kern="1200"/>
            <a:t>M</a:t>
          </a:r>
          <a:r>
            <a:rPr lang="en-US" sz="1600" b="0" i="0" kern="1200"/>
            <a:t>odel</a:t>
          </a:r>
          <a:endParaRPr lang="en-US" sz="1600" kern="1200"/>
        </a:p>
      </dsp:txBody>
      <dsp:txXfrm>
        <a:off x="0" y="1046792"/>
        <a:ext cx="7012370" cy="523109"/>
      </dsp:txXfrm>
    </dsp:sp>
    <dsp:sp modelId="{A4C21FC7-66A8-4EA4-8674-BB9AFDF06485}">
      <dsp:nvSpPr>
        <dsp:cNvPr id="0" name=""/>
        <dsp:cNvSpPr/>
      </dsp:nvSpPr>
      <dsp:spPr>
        <a:xfrm>
          <a:off x="0" y="1569901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229391"/>
                <a:satOff val="12201"/>
                <a:lumOff val="3529"/>
                <a:alphaOff val="0"/>
                <a:tint val="98000"/>
                <a:lumMod val="110000"/>
              </a:schemeClr>
            </a:gs>
            <a:gs pos="84000">
              <a:schemeClr val="accent2">
                <a:hueOff val="-229391"/>
                <a:satOff val="12201"/>
                <a:lumOff val="3529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229391"/>
              <a:satOff val="12201"/>
              <a:lumOff val="35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320F5-F014-46B4-B7B3-6884FB7AB110}">
      <dsp:nvSpPr>
        <dsp:cNvPr id="0" name=""/>
        <dsp:cNvSpPr/>
      </dsp:nvSpPr>
      <dsp:spPr>
        <a:xfrm>
          <a:off x="0" y="1569901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</a:t>
          </a:r>
          <a:r>
            <a:rPr lang="en-US" sz="1600" b="0" i="0" kern="1200"/>
            <a:t>ag of </a:t>
          </a:r>
          <a:r>
            <a:rPr lang="en-US" sz="1600" b="1" i="0" kern="1200"/>
            <a:t>S</a:t>
          </a:r>
          <a:r>
            <a:rPr lang="en-US" sz="1600" b="0" i="0" kern="1200"/>
            <a:t>ymbolic </a:t>
          </a:r>
          <a:r>
            <a:rPr lang="en-US" sz="1600" b="1" i="0" kern="1200"/>
            <a:t>F</a:t>
          </a:r>
          <a:r>
            <a:rPr lang="en-US" sz="1600" b="0" i="0" kern="1200"/>
            <a:t>ourier </a:t>
          </a:r>
          <a:r>
            <a:rPr lang="en-US" sz="1600" b="1" i="0" kern="1200"/>
            <a:t>S</a:t>
          </a:r>
          <a:r>
            <a:rPr lang="en-US" sz="1600" b="0" i="0" kern="1200"/>
            <a:t>ymbols in </a:t>
          </a:r>
          <a:r>
            <a:rPr lang="en-US" sz="1600" b="1" i="0" kern="1200"/>
            <a:t>V</a:t>
          </a:r>
          <a:r>
            <a:rPr lang="en-US" sz="1600" b="0" i="0" kern="1200"/>
            <a:t>ector </a:t>
          </a:r>
          <a:r>
            <a:rPr lang="en-US" sz="1600" b="1" i="0" kern="1200"/>
            <a:t>S</a:t>
          </a:r>
          <a:r>
            <a:rPr lang="en-US" sz="1600" b="0" i="0" kern="1200"/>
            <a:t>pace (BOSSVS)</a:t>
          </a:r>
          <a:endParaRPr lang="en-US" sz="1600" kern="1200"/>
        </a:p>
      </dsp:txBody>
      <dsp:txXfrm>
        <a:off x="0" y="1569901"/>
        <a:ext cx="7012370" cy="523109"/>
      </dsp:txXfrm>
    </dsp:sp>
    <dsp:sp modelId="{783974E4-D29B-4594-931F-0D6DA670EFFF}">
      <dsp:nvSpPr>
        <dsp:cNvPr id="0" name=""/>
        <dsp:cNvSpPr/>
      </dsp:nvSpPr>
      <dsp:spPr>
        <a:xfrm>
          <a:off x="0" y="209301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ED89EE-470B-4138-9F6B-5F8B85F926B2}">
      <dsp:nvSpPr>
        <dsp:cNvPr id="0" name=""/>
        <dsp:cNvSpPr/>
      </dsp:nvSpPr>
      <dsp:spPr>
        <a:xfrm>
          <a:off x="0" y="2093010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Time Series Bag-of-Features</a:t>
          </a:r>
          <a:r>
            <a:rPr lang="ru-RU" sz="1600" b="0" i="0" kern="1200"/>
            <a:t> (</a:t>
          </a:r>
          <a:r>
            <a:rPr lang="en-US" sz="1600" b="0" i="0" kern="1200"/>
            <a:t>TSBF)</a:t>
          </a:r>
          <a:endParaRPr lang="en-US" sz="1600" kern="1200"/>
        </a:p>
      </dsp:txBody>
      <dsp:txXfrm>
        <a:off x="0" y="2093010"/>
        <a:ext cx="7012370" cy="523109"/>
      </dsp:txXfrm>
    </dsp:sp>
    <dsp:sp modelId="{BD341FD7-D771-4F44-9A61-E209C335A80F}">
      <dsp:nvSpPr>
        <dsp:cNvPr id="0" name=""/>
        <dsp:cNvSpPr/>
      </dsp:nvSpPr>
      <dsp:spPr>
        <a:xfrm>
          <a:off x="0" y="261612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382318"/>
                <a:satOff val="20334"/>
                <a:lumOff val="5882"/>
                <a:alphaOff val="0"/>
                <a:tint val="98000"/>
                <a:lumMod val="110000"/>
              </a:schemeClr>
            </a:gs>
            <a:gs pos="84000">
              <a:schemeClr val="accent2">
                <a:hueOff val="-382318"/>
                <a:satOff val="20334"/>
                <a:lumOff val="5882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382318"/>
              <a:satOff val="20334"/>
              <a:lumOff val="5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B5261A-9E1D-449A-8ED2-A038A420D056}">
      <dsp:nvSpPr>
        <dsp:cNvPr id="0" name=""/>
        <dsp:cNvSpPr/>
      </dsp:nvSpPr>
      <dsp:spPr>
        <a:xfrm>
          <a:off x="0" y="2616120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LearningShapelets</a:t>
          </a:r>
          <a:endParaRPr lang="en-US" sz="1600" kern="1200"/>
        </a:p>
      </dsp:txBody>
      <dsp:txXfrm>
        <a:off x="0" y="2616120"/>
        <a:ext cx="7012370" cy="523109"/>
      </dsp:txXfrm>
    </dsp:sp>
    <dsp:sp modelId="{468C3BF1-2507-45D1-934B-5581250E82AC}">
      <dsp:nvSpPr>
        <dsp:cNvPr id="0" name=""/>
        <dsp:cNvSpPr/>
      </dsp:nvSpPr>
      <dsp:spPr>
        <a:xfrm>
          <a:off x="0" y="3139229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458782"/>
              <a:satOff val="24401"/>
              <a:lumOff val="705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238AEC-8A25-457A-841E-951146DF5B51}">
      <dsp:nvSpPr>
        <dsp:cNvPr id="0" name=""/>
        <dsp:cNvSpPr/>
      </dsp:nvSpPr>
      <dsp:spPr>
        <a:xfrm>
          <a:off x="0" y="3139229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CNN</a:t>
          </a:r>
        </a:p>
      </dsp:txBody>
      <dsp:txXfrm>
        <a:off x="0" y="3139229"/>
        <a:ext cx="7012370" cy="523109"/>
      </dsp:txXfrm>
    </dsp:sp>
    <dsp:sp modelId="{2045C33A-E2CB-4048-9776-F37338D7E6D7}">
      <dsp:nvSpPr>
        <dsp:cNvPr id="0" name=""/>
        <dsp:cNvSpPr/>
      </dsp:nvSpPr>
      <dsp:spPr>
        <a:xfrm>
          <a:off x="0" y="3662338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535245"/>
                <a:satOff val="28468"/>
                <a:lumOff val="8235"/>
                <a:alphaOff val="0"/>
                <a:tint val="98000"/>
                <a:lumMod val="110000"/>
              </a:schemeClr>
            </a:gs>
            <a:gs pos="84000">
              <a:schemeClr val="accent2">
                <a:hueOff val="-535245"/>
                <a:satOff val="28468"/>
                <a:lumOff val="8235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535245"/>
              <a:satOff val="28468"/>
              <a:lumOff val="823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A800F8-BCB2-41D2-89BB-FD3F4F234FF0}">
      <dsp:nvSpPr>
        <dsp:cNvPr id="0" name=""/>
        <dsp:cNvSpPr/>
      </dsp:nvSpPr>
      <dsp:spPr>
        <a:xfrm>
          <a:off x="0" y="3662338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LSTM</a:t>
          </a:r>
        </a:p>
      </dsp:txBody>
      <dsp:txXfrm>
        <a:off x="0" y="3662338"/>
        <a:ext cx="7012370" cy="523109"/>
      </dsp:txXfrm>
    </dsp:sp>
    <dsp:sp modelId="{F4B3CBDE-1A72-494F-9ABE-65EC31AFEFFF}">
      <dsp:nvSpPr>
        <dsp:cNvPr id="0" name=""/>
        <dsp:cNvSpPr/>
      </dsp:nvSpPr>
      <dsp:spPr>
        <a:xfrm>
          <a:off x="0" y="4185447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89816-099A-4C0C-B213-FB06EF2DA7FF}">
      <dsp:nvSpPr>
        <dsp:cNvPr id="0" name=""/>
        <dsp:cNvSpPr/>
      </dsp:nvSpPr>
      <dsp:spPr>
        <a:xfrm>
          <a:off x="0" y="4185447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Transformers </a:t>
          </a:r>
          <a:r>
            <a:rPr lang="ru-RU" sz="1600" b="0" i="0" kern="1200"/>
            <a:t>(</a:t>
          </a:r>
          <a:r>
            <a:rPr lang="en-US" sz="1600" kern="1200"/>
            <a:t>?)</a:t>
          </a:r>
        </a:p>
      </dsp:txBody>
      <dsp:txXfrm>
        <a:off x="0" y="4185447"/>
        <a:ext cx="7012370" cy="52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0CEF9-2CB7-43C9-844A-7C45869BF269}">
      <dsp:nvSpPr>
        <dsp:cNvPr id="0" name=""/>
        <dsp:cNvSpPr/>
      </dsp:nvSpPr>
      <dsp:spPr>
        <a:xfrm>
          <a:off x="1346" y="613868"/>
          <a:ext cx="4901003" cy="24505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k-Nearest Neighbors</a:t>
          </a:r>
          <a:endParaRPr lang="en-US" sz="6500" kern="1200"/>
        </a:p>
      </dsp:txBody>
      <dsp:txXfrm>
        <a:off x="73119" y="685641"/>
        <a:ext cx="4757457" cy="2306955"/>
      </dsp:txXfrm>
    </dsp:sp>
    <dsp:sp modelId="{F9CA2025-122D-4375-A167-076DF5008EAF}">
      <dsp:nvSpPr>
        <dsp:cNvPr id="0" name=""/>
        <dsp:cNvSpPr/>
      </dsp:nvSpPr>
      <dsp:spPr>
        <a:xfrm>
          <a:off x="6127600" y="613868"/>
          <a:ext cx="4901003" cy="24505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kNN</a:t>
          </a:r>
          <a:endParaRPr lang="en-US" sz="6500" kern="1200"/>
        </a:p>
      </dsp:txBody>
      <dsp:txXfrm>
        <a:off x="6199373" y="685641"/>
        <a:ext cx="4757457" cy="2306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05.11.2023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 и подзаголовок —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59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0133" y="981977"/>
            <a:ext cx="11438467" cy="522408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0133" y="247519"/>
            <a:ext cx="4301067" cy="484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230AC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70933" y="5850467"/>
            <a:ext cx="2235200" cy="73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32296" y="6221261"/>
            <a:ext cx="664595" cy="648955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00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05.11.2023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05.11.2023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05.11.2023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05.11.2023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05.11.2023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  <a:latin typeface="Corbel"/>
              </a:rPr>
              <a:t>Лекция </a:t>
            </a:r>
            <a:r>
              <a:rPr lang="en-US" dirty="0">
                <a:solidFill>
                  <a:srgbClr val="7CEBFF"/>
                </a:solidFill>
                <a:latin typeface="Corbel"/>
              </a:rPr>
              <a:t>7  </a:t>
            </a:r>
            <a:r>
              <a:rPr lang="ru-RU">
                <a:solidFill>
                  <a:srgbClr val="7CEBFF"/>
                </a:solidFill>
                <a:latin typeface="Corbel"/>
              </a:rPr>
              <a:t>Классификация временных рядов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8178D6-68BD-4A6D-A819-0E4A15D3C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</a:t>
            </a:fld>
            <a:endParaRPr lang="ru-RU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3E0F6D-8D1B-97AA-41DA-EA95A772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9" y="1301791"/>
            <a:ext cx="11123005" cy="302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9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DC5676-3C36-73FD-30A4-3F04895E5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48752F-4EA0-D2D2-CAF4-C60C33F72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EECC7194-A4D0-457B-9D3E-53681723AFF7}" type="slidenum">
              <a:rPr lang="ru-RU" noProof="0" smtClean="0"/>
              <a:pPr/>
              <a:t>11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1EC9D1-70BE-00E6-9C94-E9DBA348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</p:spPr>
        <p:txBody>
          <a:bodyPr/>
          <a:lstStyle/>
          <a:p>
            <a:r>
              <a:rPr lang="ru-RU" dirty="0"/>
              <a:t>Теоретические аспекты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E85518-C09B-57F7-C0EF-7C693587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7" y="536738"/>
            <a:ext cx="11200760" cy="461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2FC71-AC02-67EC-73BE-4DB0D6DB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303" y="5076321"/>
            <a:ext cx="2355528" cy="9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4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2FC389-C563-3C0E-F775-EE7A83CFD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8300" y="5956137"/>
            <a:ext cx="1052510" cy="365125"/>
          </a:xfrm>
        </p:spPr>
        <p:txBody>
          <a:bodyPr/>
          <a:lstStyle/>
          <a:p>
            <a:fld id="{EECC7194-A4D0-457B-9D3E-53681723AFF7}" type="slidenum">
              <a:rPr lang="ru-RU" noProof="0" smtClean="0"/>
              <a:pPr/>
              <a:t>12</a:t>
            </a:fld>
            <a:endParaRPr lang="ru-RU" noProof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ABDE68F5-68D5-4DDD-0451-0C15D02D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31" y="618857"/>
            <a:ext cx="11029950" cy="54588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Теоретические аспекты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39167B-E562-2040-1588-48D856891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59" y="2415017"/>
            <a:ext cx="5023116" cy="1639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D1BB4-945D-4A96-8DB6-C4ADEA3ACFF8}"/>
              </a:ext>
            </a:extLst>
          </p:cNvPr>
          <p:cNvSpPr txBox="1"/>
          <p:nvPr/>
        </p:nvSpPr>
        <p:spPr>
          <a:xfrm>
            <a:off x="1044186" y="1563329"/>
            <a:ext cx="2684206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Вероятности классов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13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2FC389-C563-3C0E-F775-EE7A83CFD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13</a:t>
            </a:fld>
            <a:endParaRPr lang="ru-RU" noProof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ABDE68F5-68D5-4DDD-0451-0C15D02D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08038"/>
            <a:ext cx="9818135" cy="36988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Теоретические аспекты. Функции расстояния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82E2E-DE46-CD91-363D-8413CC0F63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92" y="1470117"/>
            <a:ext cx="9763432" cy="51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4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E58269-1086-2442-169F-E4AA06C28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14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6015ED-E92F-0F5C-65D8-9807EDEB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Евклидова метрика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AC46F8-4031-C27B-54D9-ECD91264DC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0613" y="573540"/>
            <a:ext cx="3095625" cy="30384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A9C258-C499-77A5-A143-898A9C2F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02" y="2092778"/>
            <a:ext cx="3983713" cy="17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4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72A3FA-A285-4D60-1AB2-52D74DCF04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33BA235-2EA7-35FC-61D2-A5128FE8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Манхэттенская метрика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9A9B2B-6EA6-8973-A8DE-F6898D6C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5778" y="1046397"/>
            <a:ext cx="3028950" cy="2971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BFD033-DF6E-E308-C7C5-F1C5D260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547" y="2729773"/>
            <a:ext cx="4314825" cy="1209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16D01D-F410-CF2A-42D2-B29B78CDC336}"/>
              </a:ext>
            </a:extLst>
          </p:cNvPr>
          <p:cNvSpPr txBox="1"/>
          <p:nvPr/>
        </p:nvSpPr>
        <p:spPr>
          <a:xfrm>
            <a:off x="1050085" y="5061646"/>
            <a:ext cx="670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Более устойчива к выбросам, чем евклидова</a:t>
            </a:r>
          </a:p>
        </p:txBody>
      </p:sp>
    </p:spTree>
    <p:extLst>
      <p:ext uri="{BB962C8B-B14F-4D97-AF65-F5344CB8AC3E}">
        <p14:creationId xmlns:p14="http://schemas.microsoft.com/office/powerpoint/2010/main" val="365126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5A4D55-8541-E753-9776-A4ABB0AAA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16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3957FE-09D5-FC61-B1E2-FBD21EDE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Метрика </a:t>
            </a:r>
            <a:r>
              <a:rPr lang="ru-RU" dirty="0" err="1">
                <a:solidFill>
                  <a:schemeClr val="tx1"/>
                </a:solidFill>
              </a:rPr>
              <a:t>Минковского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A6E10A-0D6A-2C1A-79D8-30CFFEBE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5" y="2078476"/>
            <a:ext cx="4262591" cy="1350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7FBB1-8076-4FD8-770A-A6BD060BDFF4}"/>
              </a:ext>
            </a:extLst>
          </p:cNvPr>
          <p:cNvSpPr txBox="1"/>
          <p:nvPr/>
        </p:nvSpPr>
        <p:spPr>
          <a:xfrm>
            <a:off x="684000" y="4281282"/>
            <a:ext cx="905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Является обобщением евклидовой (p=2) и манхэттенской (p=1) метрик.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29FD07-999B-217C-8ED4-7AE6A462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0542" y="528408"/>
            <a:ext cx="30003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5A4D55-8541-E753-9776-A4ABB0AAA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17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3957FE-09D5-FC61-B1E2-FBD21EDE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Косинусное расстояние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7FBB1-8076-4FD8-770A-A6BD060BDFF4}"/>
              </a:ext>
            </a:extLst>
          </p:cNvPr>
          <p:cNvSpPr txBox="1"/>
          <p:nvPr/>
        </p:nvSpPr>
        <p:spPr>
          <a:xfrm>
            <a:off x="684000" y="4281282"/>
            <a:ext cx="10891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 зависит от норм векторов</a:t>
            </a:r>
          </a:p>
          <a:p>
            <a:endParaRPr lang="ru-RU" dirty="0"/>
          </a:p>
          <a:p>
            <a:r>
              <a:rPr lang="ru-RU" dirty="0"/>
              <a:t>Такое поведение бывает полезно в некоторых задачах, например при поиске похожих документов. В качестве признаков там часто используются количества слов. </a:t>
            </a:r>
          </a:p>
          <a:p>
            <a:r>
              <a:rPr lang="ru-RU" dirty="0"/>
              <a:t>При этом интуитивно кажется, что если в тексте использовать каждое слово в два раза больше, то тема этого текста поменяться не должна. </a:t>
            </a:r>
          </a:p>
          <a:p>
            <a:r>
              <a:rPr lang="ru-RU" dirty="0"/>
              <a:t>Поэтому как раз в этом случае нам не важна норма вектор-признака, и в задачах, связанных с текстами, часто применяется именно косинусное расстояние.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8ED7D2-816F-6490-9B55-9309A77F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27" y="2295923"/>
            <a:ext cx="4981268" cy="8927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49BE8-C359-2D94-9B50-47CB511220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8454" y="243516"/>
            <a:ext cx="30003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5A4D55-8541-E753-9776-A4ABB0AAA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18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3957FE-09D5-FC61-B1E2-FBD21EDE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Расстояние </a:t>
            </a:r>
            <a:r>
              <a:rPr lang="ru-RU" dirty="0" err="1">
                <a:solidFill>
                  <a:schemeClr val="tx1"/>
                </a:solidFill>
              </a:rPr>
              <a:t>Жаккара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7FBB1-8076-4FD8-770A-A6BD060BDFF4}"/>
              </a:ext>
            </a:extLst>
          </p:cNvPr>
          <p:cNvSpPr txBox="1"/>
          <p:nvPr/>
        </p:nvSpPr>
        <p:spPr>
          <a:xfrm>
            <a:off x="684000" y="4281282"/>
            <a:ext cx="9055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Его стоит использовать, если исследуемые объекты — это некоторые множества. Это полезно тем, что нет нужды придумывать векторные представления для этих множеств, чтобы использовать традиционные метрики.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9F95F-981D-E8EB-B1FD-CB16C186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79" y="1949901"/>
            <a:ext cx="3475489" cy="9438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8388A4-E030-4790-A7E9-D5CDF18A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367" y="558577"/>
            <a:ext cx="30003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AFF365-43C1-90E5-4EC3-F3B90066B4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Метрики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9104E0-CAF8-2C7B-465C-68266C5FB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28DA53E-876A-571A-EE67-2596179C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0"/>
            <a:ext cx="11029616" cy="11895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Теоретические аспекты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65E41-25F6-6885-D55E-6E58E51E2E49}"/>
              </a:ext>
            </a:extLst>
          </p:cNvPr>
          <p:cNvSpPr txBox="1"/>
          <p:nvPr/>
        </p:nvSpPr>
        <p:spPr>
          <a:xfrm>
            <a:off x="1538256" y="2042610"/>
            <a:ext cx="9534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𝜌</a:t>
            </a:r>
            <a:r>
              <a:rPr lang="en-US" dirty="0"/>
              <a:t>(</a:t>
            </a:r>
            <a:r>
              <a:rPr lang="ru-RU" dirty="0"/>
              <a:t>𝑃, 𝑃</a:t>
            </a:r>
            <a:r>
              <a:rPr lang="en-US" dirty="0"/>
              <a:t>)</a:t>
            </a:r>
            <a:r>
              <a:rPr lang="ru-RU" dirty="0"/>
              <a:t> = 0</a:t>
            </a:r>
            <a:r>
              <a:rPr lang="en-US" dirty="0"/>
              <a:t>   </a:t>
            </a:r>
            <a:r>
              <a:rPr lang="ru-RU" dirty="0"/>
              <a:t>(в принципе, логично)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𝜌</a:t>
            </a:r>
            <a:r>
              <a:rPr lang="en-US" dirty="0"/>
              <a:t>(</a:t>
            </a:r>
            <a:r>
              <a:rPr lang="ru-RU" dirty="0"/>
              <a:t>𝑃,𝑄</a:t>
            </a:r>
            <a:r>
              <a:rPr lang="en-US" dirty="0"/>
              <a:t>)</a:t>
            </a:r>
            <a:r>
              <a:rPr lang="ru-RU" dirty="0"/>
              <a:t> = 𝜌</a:t>
            </a:r>
            <a:r>
              <a:rPr lang="en-US" dirty="0"/>
              <a:t>(</a:t>
            </a:r>
            <a:r>
              <a:rPr lang="ru-RU" dirty="0"/>
              <a:t>𝑄, 𝑃</a:t>
            </a:r>
            <a:r>
              <a:rPr lang="en-US" dirty="0"/>
              <a:t>)</a:t>
            </a:r>
            <a:r>
              <a:rPr lang="ru-RU" dirty="0"/>
              <a:t> (свойство симметрии. разумно). 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FontTx/>
              <a:buAutoNum type="arabicPeriod"/>
            </a:pPr>
            <a:r>
              <a:rPr lang="ru-RU" dirty="0"/>
              <a:t>𝜌</a:t>
            </a:r>
            <a:r>
              <a:rPr lang="en-US" dirty="0"/>
              <a:t>(</a:t>
            </a:r>
            <a:r>
              <a:rPr lang="ru-RU" dirty="0"/>
              <a:t>𝑃, </a:t>
            </a:r>
            <a:r>
              <a:rPr lang="en-US" dirty="0"/>
              <a:t>Q)</a:t>
            </a:r>
            <a:r>
              <a:rPr lang="ru-RU" dirty="0"/>
              <a:t> </a:t>
            </a:r>
            <a:r>
              <a:rPr lang="en-US" dirty="0"/>
              <a:t>&gt; </a:t>
            </a:r>
            <a:r>
              <a:rPr lang="ru-RU" dirty="0"/>
              <a:t>0</a:t>
            </a:r>
            <a:r>
              <a:rPr lang="en-US" dirty="0"/>
              <a:t>   </a:t>
            </a:r>
            <a:r>
              <a:rPr lang="ru-RU" dirty="0"/>
              <a:t>(неотрицательны)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𝜌 (𝑃,𝑄) ≤ 𝜌(𝑃, 𝑇) + 𝜌(𝑇,𝑄) (неравенство треугольника, </a:t>
            </a:r>
            <a:r>
              <a:rPr lang="ru-RU" b="1" dirty="0"/>
              <a:t>может не выполняться!!!!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8480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88" y="1419225"/>
            <a:ext cx="4311063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C54263-7D38-F7C8-2FA6-6998A5A2D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974372-40E7-073E-D415-36E53D5A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4553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Теоретические аспекты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5366C-9211-2EC4-7D62-FDA05A1E84C7}"/>
              </a:ext>
            </a:extLst>
          </p:cNvPr>
          <p:cNvSpPr txBox="1"/>
          <p:nvPr/>
        </p:nvSpPr>
        <p:spPr>
          <a:xfrm>
            <a:off x="1020588" y="1429891"/>
            <a:ext cx="99168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Метрику (расстояние) можно  в какой то мере считать </a:t>
            </a:r>
            <a:r>
              <a:rPr lang="ru-RU" dirty="0" err="1"/>
              <a:t>гиперпараметром</a:t>
            </a:r>
            <a:r>
              <a:rPr lang="ru-RU" dirty="0"/>
              <a:t> и подбирать соответствующими способами. </a:t>
            </a:r>
          </a:p>
          <a:p>
            <a:endParaRPr lang="ru-RU" dirty="0"/>
          </a:p>
          <a:p>
            <a:r>
              <a:rPr lang="ru-RU" dirty="0"/>
              <a:t>Качество модели сильно зависит от выбора метрики, а иногда выбрать правильную метрику очень тяжело. </a:t>
            </a:r>
          </a:p>
          <a:p>
            <a:endParaRPr lang="ru-RU" dirty="0"/>
          </a:p>
          <a:p>
            <a:r>
              <a:rPr lang="ru-RU" dirty="0"/>
              <a:t>Например, в случае когда данные имеют сильно разный масштаб, выбрать подходящую метрику почти невозможно, и нужно сперва проводить </a:t>
            </a:r>
            <a:r>
              <a:rPr lang="ru-RU" b="1" dirty="0"/>
              <a:t>нормализацию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39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2FC389-C563-3C0E-F775-EE7A83CFD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21</a:t>
            </a:fld>
            <a:endParaRPr lang="ru-RU" noProof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ABDE68F5-68D5-4DDD-0451-0C15D02D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08038"/>
            <a:ext cx="10424272" cy="36988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Теоретические аспекты. Нормализация параметров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767E5-EFCA-0A81-30BD-877F1C448822}"/>
              </a:ext>
            </a:extLst>
          </p:cNvPr>
          <p:cNvSpPr txBox="1"/>
          <p:nvPr/>
        </p:nvSpPr>
        <p:spPr>
          <a:xfrm>
            <a:off x="1687215" y="1463039"/>
            <a:ext cx="7633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Нормализация значений параметров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параметры (</a:t>
            </a:r>
            <a:r>
              <a:rPr lang="en-US" dirty="0"/>
              <a:t>features)</a:t>
            </a:r>
            <a:r>
              <a:rPr lang="ru-RU" dirty="0"/>
              <a:t> объектов ближе к друг другу по значениям, тем лучше будет работать алгоритм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Способы нормализации</a:t>
            </a:r>
            <a:r>
              <a:rPr lang="en-US" dirty="0"/>
              <a:t>:</a:t>
            </a:r>
            <a:endParaRPr lang="ru-RU" dirty="0"/>
          </a:p>
          <a:p>
            <a:endParaRPr lang="en-US" dirty="0"/>
          </a:p>
          <a:p>
            <a:r>
              <a:rPr lang="ru-RU" dirty="0"/>
              <a:t>Нормировка с помощью минимума и максимума</a:t>
            </a:r>
          </a:p>
          <a:p>
            <a:endParaRPr lang="en-US" dirty="0"/>
          </a:p>
          <a:p>
            <a:r>
              <a:rPr lang="ru-RU" dirty="0"/>
              <a:t>Нормировка с помощью среднего и дисперсии</a:t>
            </a:r>
          </a:p>
        </p:txBody>
      </p:sp>
    </p:spTree>
    <p:extLst>
      <p:ext uri="{BB962C8B-B14F-4D97-AF65-F5344CB8AC3E}">
        <p14:creationId xmlns:p14="http://schemas.microsoft.com/office/powerpoint/2010/main" val="1699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FF06B2-03DD-3C38-210F-48881EF0F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73C3C4-93D3-5B16-9B24-B80105C3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0837440" cy="3701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Нормировка с помощью минимума и максимума</a:t>
            </a:r>
            <a:br>
              <a:rPr lang="ru-RU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AD2A08-6BC3-C684-816A-64A61983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31" y="1643584"/>
            <a:ext cx="2799219" cy="704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CCE18-DF08-63C5-6BB3-B5571057A3DE}"/>
              </a:ext>
            </a:extLst>
          </p:cNvPr>
          <p:cNvSpPr txBox="1"/>
          <p:nvPr/>
        </p:nvSpPr>
        <p:spPr>
          <a:xfrm>
            <a:off x="1386348" y="3429000"/>
            <a:ext cx="604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Минимальное значение 0</a:t>
            </a:r>
          </a:p>
          <a:p>
            <a:r>
              <a:rPr lang="ru-RU" dirty="0"/>
              <a:t>Максимальное значение 1</a:t>
            </a:r>
          </a:p>
          <a:p>
            <a:endParaRPr lang="ru-RU" dirty="0"/>
          </a:p>
          <a:p>
            <a:r>
              <a:rPr lang="en-US" dirty="0"/>
              <a:t>[0,1]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80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FF06B2-03DD-3C38-210F-48881EF0F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73C3C4-93D3-5B16-9B24-B80105C3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0837440" cy="3701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Нормировка с помощью среднего и дисперсии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CCE18-DF08-63C5-6BB3-B5571057A3DE}"/>
              </a:ext>
            </a:extLst>
          </p:cNvPr>
          <p:cNvSpPr txBox="1"/>
          <p:nvPr/>
        </p:nvSpPr>
        <p:spPr>
          <a:xfrm>
            <a:off x="1386348" y="3429000"/>
            <a:ext cx="604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 0</a:t>
            </a:r>
          </a:p>
          <a:p>
            <a:r>
              <a:rPr lang="ru-RU" dirty="0"/>
              <a:t>Дисперсия 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83AA73-D81E-1D6F-6246-AA1DAED0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39" y="1641646"/>
            <a:ext cx="1732309" cy="6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79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476B19-D182-44CF-6010-C8B5696AB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24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AE2997-18CB-D7A1-B91C-4CD6136F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Взвешенный </a:t>
            </a:r>
            <a:r>
              <a:rPr lang="en-US" dirty="0" err="1">
                <a:solidFill>
                  <a:schemeClr val="tx1"/>
                </a:solidFill>
              </a:rPr>
              <a:t>kNN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CC23B9-761E-8A4C-45D2-A0FEE8A9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038" y="2651714"/>
            <a:ext cx="5682200" cy="15929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02AB83-19F1-80DA-79DA-3A9394D3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" y="2891405"/>
            <a:ext cx="3844251" cy="1075189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68302012-BC6C-FC3A-32D1-E6BF19F031DF}"/>
              </a:ext>
            </a:extLst>
          </p:cNvPr>
          <p:cNvSpPr/>
          <p:nvPr/>
        </p:nvSpPr>
        <p:spPr>
          <a:xfrm>
            <a:off x="4279897" y="3173853"/>
            <a:ext cx="1651819" cy="548640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71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1AAD5C-6998-DAD7-8215-18638662B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3C1B6EB-66CC-DD9B-B876-0A7C8F66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7" y="144166"/>
            <a:ext cx="11029616" cy="11895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Выбор весов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CC678-234A-3525-592F-B7E5A1259DF2}"/>
              </a:ext>
            </a:extLst>
          </p:cNvPr>
          <p:cNvSpPr txBox="1"/>
          <p:nvPr/>
        </p:nvSpPr>
        <p:spPr>
          <a:xfrm>
            <a:off x="582069" y="1468618"/>
            <a:ext cx="11609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Разные подходы.</a:t>
            </a:r>
          </a:p>
          <a:p>
            <a:endParaRPr lang="ru-RU" dirty="0"/>
          </a:p>
          <a:p>
            <a:r>
              <a:rPr lang="ru-RU" dirty="0"/>
              <a:t>1 подход.</a:t>
            </a:r>
          </a:p>
          <a:p>
            <a:r>
              <a:rPr lang="ru-RU" dirty="0"/>
              <a:t> веса зависят лишь от порядкового номера объекта в отсортированном по близости к u массиве </a:t>
            </a:r>
            <a:r>
              <a:rPr lang="ru-RU" dirty="0" err="1"/>
              <a:t>Xk</a:t>
            </a:r>
            <a:r>
              <a:rPr lang="ru-RU" dirty="0"/>
              <a:t>(u).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A423F-34A3-BB32-1085-1CA7AAC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80" y="3596866"/>
            <a:ext cx="2114550" cy="885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50CC79-E250-555F-53CB-78E60301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0" y="5310001"/>
            <a:ext cx="3533775" cy="80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8DD3D-5C17-870A-9910-46A682C2E988}"/>
              </a:ext>
            </a:extLst>
          </p:cNvPr>
          <p:cNvSpPr txBox="1"/>
          <p:nvPr/>
        </p:nvSpPr>
        <p:spPr>
          <a:xfrm>
            <a:off x="884903" y="3076468"/>
            <a:ext cx="638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Линейные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C401E-3DB8-DE4E-35C6-82CD096605B4}"/>
              </a:ext>
            </a:extLst>
          </p:cNvPr>
          <p:cNvSpPr txBox="1"/>
          <p:nvPr/>
        </p:nvSpPr>
        <p:spPr>
          <a:xfrm>
            <a:off x="1067783" y="4871884"/>
            <a:ext cx="638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Экспоненциально затухающие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40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1AAD5C-6998-DAD7-8215-18638662B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26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3C1B6EB-66CC-DD9B-B876-0A7C8F66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61633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Выбор весов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CC678-234A-3525-592F-B7E5A1259DF2}"/>
              </a:ext>
            </a:extLst>
          </p:cNvPr>
          <p:cNvSpPr txBox="1"/>
          <p:nvPr/>
        </p:nvSpPr>
        <p:spPr>
          <a:xfrm>
            <a:off x="737419" y="1569228"/>
            <a:ext cx="11609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Разные подходы.</a:t>
            </a:r>
          </a:p>
          <a:p>
            <a:endParaRPr lang="ru-RU" dirty="0"/>
          </a:p>
          <a:p>
            <a:r>
              <a:rPr lang="ru-RU" dirty="0"/>
              <a:t>2 подход.</a:t>
            </a:r>
          </a:p>
          <a:p>
            <a:r>
              <a:rPr lang="ru-RU" dirty="0"/>
              <a:t> вес является некоторой функцией от расстояния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положительная на своей области определения (иначе модель будет поощрять несовпадение с некоторыми ближайшими соседями)</a:t>
            </a:r>
          </a:p>
          <a:p>
            <a:endParaRPr lang="ru-RU" dirty="0"/>
          </a:p>
          <a:p>
            <a:r>
              <a:rPr lang="ru-RU" dirty="0"/>
              <a:t>функция монотонно не возрастала (чтобы вес близких соседей был больше, чем далёких)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4ED07-BF4D-AEB7-7CF8-56FA7A77036A}"/>
              </a:ext>
            </a:extLst>
          </p:cNvPr>
          <p:cNvSpPr txBox="1"/>
          <p:nvPr/>
        </p:nvSpPr>
        <p:spPr>
          <a:xfrm>
            <a:off x="784614" y="4648692"/>
            <a:ext cx="484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Ядерная функции (ядро, </a:t>
            </a:r>
            <a:r>
              <a:rPr lang="en-US" b="0" i="1" dirty="0">
                <a:solidFill>
                  <a:srgbClr val="3B4856"/>
                </a:solidFill>
                <a:effectLst/>
                <a:latin typeface="PT Serif" panose="020A0603040505020204" pitchFamily="18" charset="-52"/>
              </a:rPr>
              <a:t>kernel function</a:t>
            </a:r>
            <a:r>
              <a:rPr lang="ru-RU" dirty="0"/>
              <a:t>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C2C694-0CE9-BABA-E908-860F3646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95" y="5386141"/>
            <a:ext cx="20859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527A95-5CF6-5378-843A-485922A753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27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B9AEAD-0802-F86C-13C4-01B595FE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4" y="249033"/>
            <a:ext cx="7827000" cy="1501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7BB6AC-9B39-BECB-6BAB-C1DA56A22224}"/>
              </a:ext>
            </a:extLst>
          </p:cNvPr>
          <p:cNvSpPr txBox="1"/>
          <p:nvPr/>
        </p:nvSpPr>
        <p:spPr>
          <a:xfrm>
            <a:off x="753642" y="2063124"/>
            <a:ext cx="10000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 — некое положительное число, которое называется шириной окна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C6D28-F463-027E-858F-D89898AC48B8}"/>
              </a:ext>
            </a:extLst>
          </p:cNvPr>
          <p:cNvSpPr txBox="1"/>
          <p:nvPr/>
        </p:nvSpPr>
        <p:spPr>
          <a:xfrm>
            <a:off x="694649" y="2635362"/>
            <a:ext cx="11074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выбор ядра влияет на гладкость аппроксимации, но на её качество этот выбор почти не влияет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856FA9-4229-D864-CD23-D49659AC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65" y="3376418"/>
            <a:ext cx="7922834" cy="1724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515BBC-145D-1CC7-0FE7-F4E156F557F8}"/>
              </a:ext>
            </a:extLst>
          </p:cNvPr>
          <p:cNvSpPr txBox="1"/>
          <p:nvPr/>
        </p:nvSpPr>
        <p:spPr>
          <a:xfrm>
            <a:off x="694649" y="5770733"/>
            <a:ext cx="939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Чаще всего - прямоугольное для простоты, либо гауссовское (где нужна гладкость)</a:t>
            </a:r>
          </a:p>
        </p:txBody>
      </p:sp>
    </p:spTree>
    <p:extLst>
      <p:ext uri="{BB962C8B-B14F-4D97-AF65-F5344CB8AC3E}">
        <p14:creationId xmlns:p14="http://schemas.microsoft.com/office/powerpoint/2010/main" val="352846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335BFD-6DFA-DD41-2036-53EC5ABC4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28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F4BD-6481-3364-DBC1-99B02D2AD67C}"/>
              </a:ext>
            </a:extLst>
          </p:cNvPr>
          <p:cNvSpPr txBox="1"/>
          <p:nvPr/>
        </p:nvSpPr>
        <p:spPr>
          <a:xfrm>
            <a:off x="529467" y="1992934"/>
            <a:ext cx="107854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Ширина окна, в свою очередь, сильно влияет как раз на качество модели. </a:t>
            </a:r>
          </a:p>
          <a:p>
            <a:endParaRPr lang="ru-RU" dirty="0"/>
          </a:p>
          <a:p>
            <a:r>
              <a:rPr lang="ru-RU" dirty="0"/>
              <a:t>При слишком маленькой ширине модель сильно подстраивается под обучающую выборку и теряет свою обобщающую способность.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 слишком большой ширине, напротив, модель становится слишком простой.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b="1" dirty="0"/>
              <a:t>Универсальной ширины окна не существует, поэтому для каждой задачи её приходится подбирать отдельно.</a:t>
            </a:r>
          </a:p>
        </p:txBody>
      </p:sp>
    </p:spTree>
    <p:extLst>
      <p:ext uri="{BB962C8B-B14F-4D97-AF65-F5344CB8AC3E}">
        <p14:creationId xmlns:p14="http://schemas.microsoft.com/office/powerpoint/2010/main" val="1665935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B45E839-7ACE-C130-9FED-DE5113099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2"/>
            <a:ext cx="11586445" cy="54523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Загрузите ваши данные.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Инициализируйте k путем выбора оптимального числа</a:t>
            </a:r>
            <a:r>
              <a:rPr lang="en-US" dirty="0"/>
              <a:t> </a:t>
            </a:r>
            <a:r>
              <a:rPr lang="ru-RU" dirty="0"/>
              <a:t>соседей.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Для каждого образца в данных: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Вычислите расстояние между примером запроса и текущим примером из данных.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Добавьте индекс образца в упорядоченную коллекцию, как и его расстояние.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Отсортируйте упорядоченную коллекцию расстояний и индексов от наименьшего до наибольшего, в порядке возрастания.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Выберите первые k записей из отсортированной коллекции.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Возьмите метки выбранных k записей.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Если у вас задача регрессии, верните среднее значение выбранных ранее k меток.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Если у вас задача классификации, верните наиболее часто встречающееся значение выбранных ранее меток k.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765F1B-D1FB-07BA-6F55-3D55F2AC0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BD2A5EF-228A-0B77-F6C8-487B95F5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69137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Алгоритм действий с </a:t>
            </a:r>
            <a:r>
              <a:rPr lang="en-US" dirty="0" err="1">
                <a:solidFill>
                  <a:schemeClr val="tx1"/>
                </a:solidFill>
              </a:rPr>
              <a:t>kNN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5D21-4C23-96BD-B6F8-E3228597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6776" b="11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49DD9-7C17-5447-5BB0-F5C1DE00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Классификация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временных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рядов</a:t>
            </a: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A2B11A0-DA9F-C63B-F92A-46F809147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2"/>
            <a:ext cx="11162025" cy="4644171"/>
          </a:xfrm>
        </p:spPr>
        <p:txBody>
          <a:bodyPr/>
          <a:lstStyle/>
          <a:p>
            <a:r>
              <a:rPr lang="ru-RU" dirty="0"/>
              <a:t>Не существует конкретного способа определить наилучшее значение для k, поэтому нам нужно попробовать несколько значений, чтобы найти лучшее из них. Но чаще всего наиболее предпочтительным значением для k является 5:</a:t>
            </a:r>
          </a:p>
          <a:p>
            <a:r>
              <a:rPr lang="ru-RU" dirty="0"/>
              <a:t>Низкое значение k, например, 1 или 2, может привести к эффекту </a:t>
            </a:r>
            <a:r>
              <a:rPr lang="ru-RU" dirty="0" err="1"/>
              <a:t>недообучения</a:t>
            </a:r>
            <a:r>
              <a:rPr lang="ru-RU" dirty="0"/>
              <a:t> модели.</a:t>
            </a:r>
          </a:p>
          <a:p>
            <a:r>
              <a:rPr lang="ru-RU" dirty="0"/>
              <a:t>Высокое значение k на первый взгляд выглядит приемлемо, однако возможны трудности с производительностью модели, а также повышается риск переобучения.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6611EE-F4E8-BF4A-33DF-A416120EE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2E7EF7-282E-5DB4-F0A4-5701D2E6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0218008" cy="37016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Выбор Оптимального значения </a:t>
            </a:r>
            <a:r>
              <a:rPr lang="en-US" dirty="0">
                <a:solidFill>
                  <a:schemeClr val="tx1"/>
                </a:solidFill>
              </a:rPr>
              <a:t>k </a:t>
            </a:r>
            <a:r>
              <a:rPr lang="ru-RU" dirty="0">
                <a:solidFill>
                  <a:schemeClr val="tx1"/>
                </a:solidFill>
              </a:rPr>
              <a:t>для </a:t>
            </a:r>
            <a:r>
              <a:rPr lang="ru-RU" dirty="0" err="1">
                <a:solidFill>
                  <a:schemeClr val="tx1"/>
                </a:solidFill>
              </a:rPr>
              <a:t>kNN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3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503735-93A4-F534-C924-818F91E2C0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1020107" cy="4894868"/>
          </a:xfrm>
        </p:spPr>
        <p:txBody>
          <a:bodyPr/>
          <a:lstStyle/>
          <a:p>
            <a:r>
              <a:rPr lang="ru-RU" b="1" dirty="0"/>
              <a:t>Преимущества: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Алгоритм прост и легко реализуем.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/>
              <a:t>Нет </a:t>
            </a:r>
            <a:r>
              <a:rPr lang="ru-RU" dirty="0"/>
              <a:t>необходимости строить модель, настраивать несколько параметров или делать дополнительные допущения.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Алгоритм универсален. Его можно использовать для обоих типов задач: классификации и регрессии.</a:t>
            </a:r>
            <a:endParaRPr lang="en-US" dirty="0"/>
          </a:p>
          <a:p>
            <a:pPr marL="79057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0575" lvl="1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Недостатки</a:t>
            </a:r>
            <a:r>
              <a:rPr lang="ru-RU" dirty="0"/>
              <a:t>: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Алгоритм работает значительно медленнее при увеличении объема выборки, предикторов или независимых переменных.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Из аргумента выше следуют большие вычислительные затраты во время выполнения.</a:t>
            </a:r>
          </a:p>
          <a:p>
            <a:pPr marL="790575" lvl="1" indent="-342900">
              <a:buFont typeface="Arial" panose="020B0604020202020204" pitchFamily="34" charset="0"/>
              <a:buChar char="•"/>
            </a:pPr>
            <a:r>
              <a:rPr lang="ru-RU" dirty="0"/>
              <a:t>Всегда нужно определять оптимальное значение k.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4AC260-7740-3286-F9B7-B94DE694A2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662969C-C68F-7CD8-15E4-701512BB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3374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Преимущества и 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291559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210DF3E-ED7C-FFFB-1956-A5014E9285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2"/>
            <a:ext cx="11162025" cy="4936163"/>
          </a:xfrm>
        </p:spPr>
        <p:txBody>
          <a:bodyPr/>
          <a:lstStyle/>
          <a:p>
            <a:r>
              <a:rPr lang="ru-RU" dirty="0"/>
              <a:t>Неустойчивость к выбросам.</a:t>
            </a:r>
          </a:p>
          <a:p>
            <a:r>
              <a:rPr lang="ru-RU" dirty="0"/>
              <a:t>Некорректно работает на ненормированных</a:t>
            </a:r>
            <a:r>
              <a:rPr lang="en-US" dirty="0"/>
              <a:t> </a:t>
            </a:r>
            <a:r>
              <a:rPr lang="ru-RU" dirty="0"/>
              <a:t>данных</a:t>
            </a:r>
          </a:p>
          <a:p>
            <a:r>
              <a:rPr lang="ru-RU" dirty="0"/>
              <a:t>Как правило, долго работает, когда признаков</a:t>
            </a:r>
            <a:r>
              <a:rPr lang="en-US" dirty="0"/>
              <a:t> </a:t>
            </a:r>
            <a:r>
              <a:rPr lang="ru-RU" dirty="0"/>
              <a:t>очень много.</a:t>
            </a:r>
          </a:p>
          <a:p>
            <a:r>
              <a:rPr lang="ru-RU" dirty="0"/>
              <a:t>С помощью одного лишь </a:t>
            </a:r>
            <a:r>
              <a:rPr lang="ru-RU" dirty="0" err="1"/>
              <a:t>kNN</a:t>
            </a:r>
            <a:r>
              <a:rPr lang="ru-RU" dirty="0"/>
              <a:t> сложные задачи (как правило) не решить, но </a:t>
            </a:r>
            <a:r>
              <a:rPr lang="ru-RU" dirty="0" err="1"/>
              <a:t>kNN</a:t>
            </a:r>
            <a:r>
              <a:rPr lang="ru-RU" dirty="0"/>
              <a:t> часто</a:t>
            </a:r>
          </a:p>
          <a:p>
            <a:r>
              <a:rPr lang="ru-RU" dirty="0"/>
              <a:t>используется для построения мета-признаков (прогноз </a:t>
            </a:r>
            <a:r>
              <a:rPr lang="ru-RU" dirty="0" err="1"/>
              <a:t>kNN</a:t>
            </a:r>
            <a:r>
              <a:rPr lang="ru-RU" dirty="0"/>
              <a:t> подается на вход более сложным моделям).</a:t>
            </a:r>
          </a:p>
          <a:p>
            <a:r>
              <a:rPr lang="ru-RU" dirty="0" err="1"/>
              <a:t>kNN</a:t>
            </a:r>
            <a:r>
              <a:rPr lang="ru-RU" dirty="0"/>
              <a:t> используется в качестве </a:t>
            </a:r>
            <a:r>
              <a:rPr lang="en-US" dirty="0"/>
              <a:t>baseline </a:t>
            </a:r>
            <a:r>
              <a:rPr lang="ru-RU" dirty="0"/>
              <a:t>для более сложных алгоритмов классификации (и регрессии)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9C75264-5E40-C45C-B465-92D255422E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670BA9-4C02-6591-4D0D-C7CE7BF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83" y="246270"/>
            <a:ext cx="11029616" cy="580935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Еще о </a:t>
            </a:r>
            <a:r>
              <a:rPr lang="en-US" dirty="0" err="1">
                <a:solidFill>
                  <a:schemeClr val="tx1"/>
                </a:solidFill>
              </a:rPr>
              <a:t>kNN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400" dirty="0"/>
              <a:t>Методы классификации TS на основе расстояния или ближайшего соседа используют различные виды метрик на основе расстояния для классификации данных. </a:t>
            </a:r>
          </a:p>
          <a:p>
            <a:endParaRPr lang="ru-RU" sz="1400" dirty="0"/>
          </a:p>
          <a:p>
            <a:r>
              <a:rPr lang="ru-RU" sz="1400" dirty="0"/>
              <a:t>Это метод обучения с учителем, в котором результат прогнозирования для нового TS зависит от информации, которая является метками аналогичных известных временных рядов.</a:t>
            </a:r>
          </a:p>
          <a:p>
            <a:endParaRPr lang="ru-RU" sz="1400" dirty="0"/>
          </a:p>
          <a:p>
            <a:r>
              <a:rPr lang="ru-RU" sz="1400" dirty="0"/>
              <a:t>Метрика расстояния, представляющая собой функцию, описывающую расстояние между двумя или более временными рядами, является решающей. </a:t>
            </a:r>
          </a:p>
          <a:p>
            <a:endParaRPr lang="ru-RU" sz="1400" dirty="0"/>
          </a:p>
          <a:p>
            <a:r>
              <a:rPr lang="ru-RU" sz="1400" dirty="0"/>
              <a:t>Типичные показатели расстояния:</a:t>
            </a:r>
          </a:p>
          <a:p>
            <a:endParaRPr lang="ru-RU" sz="1400" dirty="0"/>
          </a:p>
          <a:p>
            <a:pPr lvl="1"/>
            <a:r>
              <a:rPr lang="en-US" sz="1400" dirty="0"/>
              <a:t>p-norms (Manhattan distance, Euclidean distance, etc.)</a:t>
            </a:r>
          </a:p>
          <a:p>
            <a:pPr lvl="1"/>
            <a:r>
              <a:rPr lang="en-US" sz="1400" dirty="0"/>
              <a:t>Dynamic Time Warping (DTW)</a:t>
            </a:r>
            <a:endParaRPr lang="ru-RU" sz="1400" dirty="0"/>
          </a:p>
          <a:p>
            <a:pPr lvl="1"/>
            <a:endParaRPr lang="ru-R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400" dirty="0"/>
              <a:t>Приняв решение о метрике, обычно применяют алгоритм k ближайших соседей (KNN), который измеряет расстояние между новым TS и всеми TS в обученном наборе данных. Рассчитав все расстояния, выбирается k ближайший. Наконец, новому ТС присваивается класс, к которому принадлежит большинство k ближайших соседей.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0" y="497660"/>
            <a:ext cx="6584928" cy="484317"/>
          </a:xfrm>
        </p:spPr>
        <p:txBody>
          <a:bodyPr/>
          <a:lstStyle/>
          <a:p>
            <a:r>
              <a:rPr lang="en-US" dirty="0"/>
              <a:t>Distance-Based Methods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71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3050B66-A1D9-561A-67A8-F1AF34B4DB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800" dirty="0"/>
              <a:t>Хотя наиболее популярными нормами, безусловно, являются p-нормы и особенно евклидово расстояние, они имеют два основных недостатка, которые делают их не очень подходящими для задачи классификации TS.</a:t>
            </a:r>
          </a:p>
          <a:p>
            <a:endParaRPr lang="ru-RU" sz="2800" dirty="0"/>
          </a:p>
          <a:p>
            <a:r>
              <a:rPr lang="ru-RU" sz="2800" dirty="0"/>
              <a:t>Первое: нормы определены только для двух ТС одинаковой длины, что на практике не всегда дается.</a:t>
            </a:r>
          </a:p>
          <a:p>
            <a:endParaRPr lang="ru-RU" sz="2800" dirty="0"/>
          </a:p>
          <a:p>
            <a:r>
              <a:rPr lang="ru-RU" sz="2800" dirty="0"/>
              <a:t>Второе: норма только сравнивает значения обоих TS в каждый момент времени независимо, однако большинство значений TS коррелируют друг с другом.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8D8119-D4BD-314B-D4C9-5BF120DE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497660"/>
            <a:ext cx="4301067" cy="484317"/>
          </a:xfrm>
        </p:spPr>
        <p:txBody>
          <a:bodyPr/>
          <a:lstStyle/>
          <a:p>
            <a:r>
              <a:rPr lang="ru-RU" dirty="0"/>
              <a:t>Выбор расстояний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167E3B-FE13-ABF0-8CFF-80ADB45CBC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800" dirty="0"/>
              <a:t>В анализе временных рядов динамическая деформация времени (DTW) представляет собой алгоритм измерения сходства между двумя временными последовательностями, которые могут различаться по скорости. </a:t>
            </a:r>
          </a:p>
          <a:p>
            <a:endParaRPr lang="ru-RU" sz="1800" dirty="0"/>
          </a:p>
          <a:p>
            <a:r>
              <a:rPr lang="ru-RU" sz="1800" dirty="0"/>
              <a:t>Например, сходство в ходьбе может быть обнаружено с помощью DTW, даже если один человек шел быстрее, чем другой, или если в ходе наблюдения были ускорения и замедления. </a:t>
            </a:r>
          </a:p>
          <a:p>
            <a:endParaRPr lang="ru-RU" sz="1800" dirty="0"/>
          </a:p>
          <a:p>
            <a:r>
              <a:rPr lang="ru-RU" sz="1800" dirty="0"/>
              <a:t>DTW применяется к временным последовательностям видео-, аудио- и графических данных — действительно, любые данные, которые можно преобразовать в одномерную последовательность, можно анализировать с помощью DTW. </a:t>
            </a:r>
          </a:p>
          <a:p>
            <a:endParaRPr lang="ru-RU" sz="1800" dirty="0"/>
          </a:p>
          <a:p>
            <a:r>
              <a:rPr lang="ru-RU" sz="1800" dirty="0"/>
              <a:t>Хорошо известным приложением было автоматическое распознавание речи, позволяющее справиться с разной скоростью речи. Другие приложения включают распознавание говорящего и онлайн-распознавание подписи. Его также можно использовать в приложениях с частичным сопоставлением форм.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651934"/>
            <a:ext cx="6459800" cy="484317"/>
          </a:xfrm>
        </p:spPr>
        <p:txBody>
          <a:bodyPr/>
          <a:lstStyle/>
          <a:p>
            <a:r>
              <a:rPr lang="en-US" dirty="0"/>
              <a:t>Dynamic time warping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19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3099C8-DFEC-B4AA-1BAE-B69A48734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9729" y="0"/>
            <a:ext cx="6715125" cy="2733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480B79-1DF9-DC9D-F64F-255032EB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635" y="245896"/>
            <a:ext cx="4335539" cy="21145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F849AE-2EC6-91EC-849F-15D4198A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3" y="3096377"/>
            <a:ext cx="5288709" cy="31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4F67A-0E75-81CC-9125-5A52F3DC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57" y="2360447"/>
            <a:ext cx="3948231" cy="43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taset_viz">
            <a:hlinkClick r:id="" action="ppaction://media"/>
            <a:extLst>
              <a:ext uri="{FF2B5EF4-FFF2-40B4-BE49-F238E27FC236}">
                <a16:creationId xmlns:a16="http://schemas.microsoft.com/office/drawing/2014/main" id="{18DD6895-416A-201E-FBC6-4AB9690F501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33" y="817562"/>
            <a:ext cx="6964363" cy="52228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D4916B-3F39-C792-46AC-FB654895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512562"/>
            <a:ext cx="4301067" cy="484317"/>
          </a:xfrm>
        </p:spPr>
        <p:txBody>
          <a:bodyPr/>
          <a:lstStyle/>
          <a:p>
            <a:r>
              <a:rPr lang="ru-RU" dirty="0"/>
              <a:t>Как это работает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0FE28-62C5-BFFE-580D-AB61CC54CA7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15CC-5339-3C23-9030-7C8AE8415A54}"/>
              </a:ext>
            </a:extLst>
          </p:cNvPr>
          <p:cNvSpPr txBox="1"/>
          <p:nvPr/>
        </p:nvSpPr>
        <p:spPr>
          <a:xfrm>
            <a:off x="7780813" y="1070153"/>
            <a:ext cx="36667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вы внимательно посмотрите на этот набор данных, то заметите, что в нем есть три семейства рядов. Давайте посмотрим, сможет ли классический алгоритм кластеризации обнаружить эти три типичные формы.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Для этого мы будем использовать алгоритм k-средних, целью которого является формирование максимально компактных кластеров по отношению к заданной метрике подобия.</a:t>
            </a:r>
          </a:p>
        </p:txBody>
      </p:sp>
    </p:spTree>
    <p:extLst>
      <p:ext uri="{BB962C8B-B14F-4D97-AF65-F5344CB8AC3E}">
        <p14:creationId xmlns:p14="http://schemas.microsoft.com/office/powerpoint/2010/main" val="40434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4038CB-3EBE-1C15-B257-D7078B832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08" y="979202"/>
            <a:ext cx="11087100" cy="32861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7AFC3-E34F-F9AD-1E21-0C078DFC6C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F299A-9538-81A3-5ADE-3188930B3647}"/>
              </a:ext>
            </a:extLst>
          </p:cNvPr>
          <p:cNvSpPr txBox="1"/>
          <p:nvPr/>
        </p:nvSpPr>
        <p:spPr>
          <a:xfrm>
            <a:off x="330591" y="667705"/>
            <a:ext cx="1022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Евклидова метрика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64139-D5F0-4061-2D30-F71110097059}"/>
              </a:ext>
            </a:extLst>
          </p:cNvPr>
          <p:cNvSpPr txBox="1"/>
          <p:nvPr/>
        </p:nvSpPr>
        <p:spPr>
          <a:xfrm>
            <a:off x="1125703" y="4265327"/>
            <a:ext cx="9940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Каждый подрисунок представляет ряды из данного кластера и их центроиду (оранжевый).</a:t>
            </a:r>
          </a:p>
        </p:txBody>
      </p:sp>
    </p:spTree>
    <p:extLst>
      <p:ext uri="{BB962C8B-B14F-4D97-AF65-F5344CB8AC3E}">
        <p14:creationId xmlns:p14="http://schemas.microsoft.com/office/powerpoint/2010/main" val="180512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B2B8EC-E6BA-77CB-F33F-6490B8C9B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766" y="291549"/>
            <a:ext cx="11438467" cy="4642309"/>
          </a:xfrm>
        </p:spPr>
        <p:txBody>
          <a:bodyPr/>
          <a:lstStyle/>
          <a:p>
            <a:r>
              <a:rPr lang="ru-RU" sz="1600" dirty="0"/>
              <a:t>Как видим, это не совсем удовлетворительно. </a:t>
            </a:r>
          </a:p>
          <a:p>
            <a:endParaRPr lang="ru-RU" sz="1600" dirty="0"/>
          </a:p>
          <a:p>
            <a:r>
              <a:rPr lang="ru-RU" sz="1600" dirty="0"/>
              <a:t>Во-первых, Кластер 2 смешивает две разные формы временных рядов. </a:t>
            </a:r>
          </a:p>
          <a:p>
            <a:r>
              <a:rPr lang="ru-RU" sz="1600" dirty="0"/>
              <a:t>Во-вторых, барицентры для каждого кластера не особенно репрезентативны для временных рядов, собранных в кластерах. </a:t>
            </a:r>
          </a:p>
          <a:p>
            <a:endParaRPr lang="ru-RU" sz="1600" dirty="0"/>
          </a:p>
          <a:p>
            <a:r>
              <a:rPr lang="ru-RU" sz="1600" dirty="0"/>
              <a:t>Даже Кластер 1, который кажется наиболее «чистым», страдает от этой последней ловушки, поскольку локальные колебания, наблюдаемые ближе к концу ряда, имеют меньшую величину в реконструированном барицентре, чем в самих рядах.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C0D0F-8FC1-AF22-923D-28D60E0A5D1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EE0AF07-D2C3-BE1A-DC11-0C709BE6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7" y="4002893"/>
            <a:ext cx="7711790" cy="2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7640-A2C7-8BE8-41B8-B1A386A4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2DC4D-F89A-B6D6-C778-D4ED48FB32BE}"/>
              </a:ext>
            </a:extLst>
          </p:cNvPr>
          <p:cNvSpPr txBox="1"/>
          <p:nvPr/>
        </p:nvSpPr>
        <p:spPr>
          <a:xfrm>
            <a:off x="399682" y="2346388"/>
            <a:ext cx="104374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 временного ряда заключается в прогнозировании или определении категории, к которой принадлежит временной ряд. </a:t>
            </a:r>
          </a:p>
          <a:p>
            <a:endParaRPr lang="ru-RU" dirty="0"/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dirty="0"/>
              <a:t>ЭКГ пациента – норма или не норма</a:t>
            </a:r>
          </a:p>
          <a:p>
            <a:r>
              <a:rPr lang="ru-RU" dirty="0"/>
              <a:t>Запись звука – что на записано</a:t>
            </a:r>
          </a:p>
          <a:p>
            <a:endParaRPr lang="ru-RU" dirty="0"/>
          </a:p>
          <a:p>
            <a:r>
              <a:rPr lang="ru-RU" dirty="0"/>
              <a:t>Еще примеры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106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48E9-BBF9-9106-9A2A-A884050B43A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002A7-E833-6051-6448-4EA310290722}"/>
              </a:ext>
            </a:extLst>
          </p:cNvPr>
          <p:cNvSpPr txBox="1"/>
          <p:nvPr/>
        </p:nvSpPr>
        <p:spPr>
          <a:xfrm>
            <a:off x="354801" y="1319414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Dynamic Time Warping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13A9F-FE6D-B70C-6BBB-F6BDCB47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9" y="2669520"/>
            <a:ext cx="10887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88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1CA65-C083-97DF-B967-3D48289F5C7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235A1-C6D1-141A-2D14-3D2DD1FD073A}"/>
              </a:ext>
            </a:extLst>
          </p:cNvPr>
          <p:cNvSpPr txBox="1"/>
          <p:nvPr/>
        </p:nvSpPr>
        <p:spPr>
          <a:xfrm>
            <a:off x="274881" y="4546846"/>
            <a:ext cx="116422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Динамическая деформация времени эквивалентна минимизации евклидова расстояния между выровненными временными рядами при всех допустимых временных выравниваниях. Голубые точки соответствуют повторениям элементов временного ряда, вызванным оптимальным временным выравниванием, полученным с помощью DTW. Обратите внимание, как после вставки этих повторяющихся элементов все соответствия становятся вертикальными, что является типичным поведением евклидова расстояния, как показано на рисунке.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B3269-B1C4-506F-883A-703B1F2A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34" y="2753044"/>
            <a:ext cx="5783437" cy="1554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5E0854-5507-40E3-628D-1A3C21BCA964}"/>
              </a:ext>
            </a:extLst>
          </p:cNvPr>
          <p:cNvSpPr txBox="1"/>
          <p:nvPr/>
        </p:nvSpPr>
        <p:spPr>
          <a:xfrm>
            <a:off x="474266" y="511288"/>
            <a:ext cx="10060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Давайте рассмотрим два временных ряда </a:t>
            </a:r>
            <a:r>
              <a:rPr lang="en-US" i="1" dirty="0">
                <a:solidFill>
                  <a:srgbClr val="1B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/>
              <a:t> и </a:t>
            </a:r>
            <a:r>
              <a:rPr lang="en-US" b="0" i="1" dirty="0">
                <a:solidFill>
                  <a:srgbClr val="1B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b="0" i="0" dirty="0">
                <a:solidFill>
                  <a:srgbClr val="1B1818"/>
                </a:solidFill>
                <a:effectLst/>
                <a:latin typeface="Latin Modern"/>
              </a:rPr>
              <a:t>′</a:t>
            </a:r>
            <a:r>
              <a:rPr lang="ru-RU" dirty="0"/>
              <a:t> соответствующих длин </a:t>
            </a:r>
            <a:r>
              <a:rPr lang="en-US" b="0" i="1" dirty="0">
                <a:solidFill>
                  <a:srgbClr val="1B1818"/>
                </a:solidFill>
                <a:effectLst/>
                <a:latin typeface="Latin Modern"/>
              </a:rPr>
              <a:t>n</a:t>
            </a:r>
            <a:r>
              <a:rPr lang="ru-RU" b="0" i="0" dirty="0">
                <a:solidFill>
                  <a:srgbClr val="1B1818"/>
                </a:solidFill>
                <a:effectLst/>
                <a:latin typeface="Latin Modern"/>
              </a:rPr>
              <a:t> и </a:t>
            </a:r>
            <a:r>
              <a:rPr lang="en-US" b="0" i="1" dirty="0">
                <a:solidFill>
                  <a:srgbClr val="1B1818"/>
                </a:solidFill>
                <a:effectLst/>
                <a:latin typeface="Latin Modern"/>
              </a:rPr>
              <a:t>m</a:t>
            </a:r>
            <a:r>
              <a:rPr lang="ru-RU" dirty="0"/>
              <a:t>. Здесь все элементы </a:t>
            </a:r>
            <a:r>
              <a:rPr lang="en-US" i="1" dirty="0">
                <a:solidFill>
                  <a:srgbClr val="1B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i="1" baseline="-25000" dirty="0">
                <a:solidFill>
                  <a:srgbClr val="1B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dirty="0"/>
              <a:t> и </a:t>
            </a:r>
            <a:r>
              <a:rPr lang="en-US" b="0" i="1" dirty="0" err="1">
                <a:solidFill>
                  <a:srgbClr val="1B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0" i="1" baseline="-25000" dirty="0" err="1">
                <a:solidFill>
                  <a:srgbClr val="1B18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b="0" i="0" dirty="0">
                <a:solidFill>
                  <a:srgbClr val="1B1818"/>
                </a:solidFill>
                <a:effectLst/>
                <a:latin typeface="Latin Modern"/>
              </a:rPr>
              <a:t>′ </a:t>
            </a:r>
            <a:r>
              <a:rPr lang="ru-RU" dirty="0"/>
              <a:t>предполагается, что они лежат в одном </a:t>
            </a:r>
            <a:r>
              <a:rPr lang="en-US" b="0" i="0" dirty="0">
                <a:solidFill>
                  <a:srgbClr val="1B1818"/>
                </a:solidFill>
                <a:effectLst/>
                <a:latin typeface="Latin Modern"/>
              </a:rPr>
              <a:t>p-</a:t>
            </a:r>
            <a:r>
              <a:rPr lang="ru-RU" b="0" i="0" dirty="0">
                <a:solidFill>
                  <a:srgbClr val="1B1818"/>
                </a:solidFill>
                <a:effectLst/>
                <a:latin typeface="Latin Modern"/>
              </a:rPr>
              <a:t>о</a:t>
            </a:r>
            <a:r>
              <a:rPr lang="ru-RU" dirty="0"/>
              <a:t>дномерном пространстве и точные временные метки, в которые происходят наблюдения, не учитываются: имеет значение только их порядок.</a:t>
            </a:r>
          </a:p>
        </p:txBody>
      </p:sp>
    </p:spTree>
    <p:extLst>
      <p:ext uri="{BB962C8B-B14F-4D97-AF65-F5344CB8AC3E}">
        <p14:creationId xmlns:p14="http://schemas.microsoft.com/office/powerpoint/2010/main" val="3242435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F5818-FE60-892F-22EE-7C08F267BB6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1963-4CC6-17EC-7A62-0208737B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361" y="1789531"/>
            <a:ext cx="7097077" cy="4698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A3E9C-AB7F-2462-9E51-6D5F2127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" y="329605"/>
            <a:ext cx="4852406" cy="13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3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BBE2-5234-9B78-5491-AC7D6F0DC80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6E4D6-7F29-F85D-8070-9625CB70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482"/>
            <a:ext cx="5273227" cy="879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127B3-3F8D-79DE-BD4E-C7B74F6A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227" y="68708"/>
            <a:ext cx="6906630" cy="2230610"/>
          </a:xfrm>
          <a:prstGeom prst="rect">
            <a:avLst/>
          </a:prstGeom>
        </p:spPr>
      </p:pic>
      <p:pic>
        <p:nvPicPr>
          <p:cNvPr id="11" name="dtw_shift">
            <a:hlinkClick r:id="" action="ppaction://media"/>
            <a:extLst>
              <a:ext uri="{FF2B5EF4-FFF2-40B4-BE49-F238E27FC236}">
                <a16:creationId xmlns:a16="http://schemas.microsoft.com/office/drawing/2014/main" id="{642408BE-0AD8-69A7-DBE3-BA6FE9981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1900" y="2576697"/>
            <a:ext cx="5285296" cy="39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2858280-96C5-4A13-1F39-3C63BA6A5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000" dirty="0"/>
              <a:t>Методы, основанные на интервалах, обычно разбивают TS на несколько отдельных интервалов. </a:t>
            </a:r>
          </a:p>
          <a:p>
            <a:r>
              <a:rPr lang="ru-RU" sz="2000" dirty="0"/>
              <a:t>Затем каждая подпоследовательность используется для обучения отдельного классификатора машинного обучения (ML). </a:t>
            </a:r>
          </a:p>
          <a:p>
            <a:r>
              <a:rPr lang="ru-RU" sz="2000" dirty="0"/>
              <a:t>Таким образом, генерируется ансамбль классификаторов, каждый из которых действует на своем интервале. </a:t>
            </a:r>
          </a:p>
          <a:p>
            <a:r>
              <a:rPr lang="ru-RU" sz="2000" dirty="0"/>
              <a:t>Оценка наиболее распространенных классов среди индивидуально классифицированных </a:t>
            </a:r>
            <a:r>
              <a:rPr lang="ru-RU" sz="2000" dirty="0" err="1"/>
              <a:t>подпоследовательностей</a:t>
            </a:r>
            <a:r>
              <a:rPr lang="ru-RU" sz="2000" dirty="0"/>
              <a:t> возвращает окончательную метку для всего временного ряда.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60FC83-0474-9F90-F8DE-EF3C581D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804110"/>
            <a:ext cx="10435033" cy="484317"/>
          </a:xfrm>
        </p:spPr>
        <p:txBody>
          <a:bodyPr/>
          <a:lstStyle/>
          <a:p>
            <a:r>
              <a:rPr lang="en-US" dirty="0"/>
              <a:t>Interval- and Frequency-Based Methods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289841-0B9C-D42B-C21B-707058C5316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312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8DED00D-B4CE-66C0-6B07-3370C10C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3" y="737849"/>
            <a:ext cx="4301067" cy="484317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Forest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54B9A0-2DA1-9A75-64F1-553EA0EB5D3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3DEE-92F1-8CC6-446E-574386EC285D}"/>
              </a:ext>
            </a:extLst>
          </p:cNvPr>
          <p:cNvSpPr txBox="1"/>
          <p:nvPr/>
        </p:nvSpPr>
        <p:spPr>
          <a:xfrm>
            <a:off x="473834" y="1696946"/>
            <a:ext cx="105709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известным представителем интервальных моделей является лес временных рядов (TSF). </a:t>
            </a:r>
          </a:p>
          <a:p>
            <a:endParaRPr lang="ru-RU" dirty="0"/>
          </a:p>
          <a:p>
            <a:r>
              <a:rPr lang="ru-RU" dirty="0"/>
              <a:t>TSF представляет собой ансамбль деревьев решений, построенный на случайных </a:t>
            </a:r>
            <a:r>
              <a:rPr lang="ru-RU" dirty="0" err="1"/>
              <a:t>подпоследовательностях</a:t>
            </a:r>
            <a:r>
              <a:rPr lang="ru-RU" dirty="0"/>
              <a:t> исходного ТС. </a:t>
            </a:r>
          </a:p>
          <a:p>
            <a:endParaRPr lang="ru-RU" dirty="0"/>
          </a:p>
          <a:p>
            <a:r>
              <a:rPr lang="ru-RU" dirty="0"/>
              <a:t>Каждое дерево отвечает за присвоение класса интервалу.</a:t>
            </a:r>
          </a:p>
          <a:p>
            <a:endParaRPr lang="ru-RU" dirty="0"/>
          </a:p>
          <a:p>
            <a:r>
              <a:rPr lang="ru-RU" dirty="0"/>
              <a:t>Это делается путем вычисления сводных признаков, обычно среднего значения, стандартного отклонения и наклона, для создания вектора признаков для каждого интервала. </a:t>
            </a:r>
          </a:p>
          <a:p>
            <a:endParaRPr lang="ru-RU" dirty="0"/>
          </a:p>
          <a:p>
            <a:r>
              <a:rPr lang="ru-RU" dirty="0"/>
              <a:t>После этого дерево решений обучается на вычисленных функциях, и прогноз принимается большинством голосов всех деревьев. </a:t>
            </a:r>
          </a:p>
          <a:p>
            <a:endParaRPr lang="ru-RU" dirty="0"/>
          </a:p>
          <a:p>
            <a:r>
              <a:rPr lang="ru-RU" dirty="0"/>
              <a:t>Процесс голосования необходим, поскольку каждое отдельное дерево оценивает только определенную подпоследовательность исходного TS.</a:t>
            </a:r>
          </a:p>
        </p:txBody>
      </p:sp>
    </p:spTree>
    <p:extLst>
      <p:ext uri="{BB962C8B-B14F-4D97-AF65-F5344CB8AC3E}">
        <p14:creationId xmlns:p14="http://schemas.microsoft.com/office/powerpoint/2010/main" val="522529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7185D5C-EEEA-995C-E4CA-097ECB9FD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dirty="0"/>
              <a:t>Алгоритм RISE отличается от классического леса TS.</a:t>
            </a:r>
          </a:p>
          <a:p>
            <a:endParaRPr lang="ru-RU" sz="1800" dirty="0"/>
          </a:p>
          <a:p>
            <a:r>
              <a:rPr lang="ru-RU" sz="1800" dirty="0"/>
              <a:t>Используйте один интервал TS для каждого отдельного дерева</a:t>
            </a:r>
          </a:p>
          <a:p>
            <a:endParaRPr lang="ru-RU" sz="1800" dirty="0"/>
          </a:p>
          <a:p>
            <a:r>
              <a:rPr lang="ru-RU" sz="1800" dirty="0"/>
              <a:t>Он обучается с использованием спектральных характеристик, извлеченных из TS (вместо сводной статистики, такой как среднее значение, наклон и т. д.).</a:t>
            </a:r>
          </a:p>
          <a:p>
            <a:endParaRPr lang="ru-RU" sz="1800" dirty="0"/>
          </a:p>
          <a:p>
            <a:r>
              <a:rPr lang="ru-RU" sz="1800" dirty="0"/>
              <a:t>В методе RISE каждое дерево решений строится на отдельном наборе функций Фурье, автокорреляции, авторегрессии и частичной автокорреляции. </a:t>
            </a:r>
          </a:p>
          <a:p>
            <a:endParaRPr lang="ru-RU" sz="1800" dirty="0"/>
          </a:p>
          <a:p>
            <a:r>
              <a:rPr lang="ru-RU" sz="1800" dirty="0"/>
              <a:t>Далее алгоритм работает следующим образом:</a:t>
            </a:r>
          </a:p>
          <a:p>
            <a:pPr lvl="1"/>
            <a:r>
              <a:rPr lang="ru-RU" sz="1600" dirty="0"/>
              <a:t>Выбираются первые случайные интервалы ТС, и на этих интервалах вычисляются указанные выше признаки. </a:t>
            </a:r>
          </a:p>
          <a:p>
            <a:pPr lvl="1"/>
            <a:r>
              <a:rPr lang="ru-RU" sz="1600" dirty="0"/>
              <a:t>Затем создается новый обучающий набор путем объединения извлеченных признаков. На них обучается классификатор дерева решений. </a:t>
            </a:r>
          </a:p>
          <a:p>
            <a:pPr lvl="1"/>
            <a:r>
              <a:rPr lang="ru-RU" sz="1600" dirty="0"/>
              <a:t>Наконец, эти шаги повторяются с различными конфигурациями для создания ансамблевой модели, которая представляет собой случайный лес из отдельных классификаторов дерева решений.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C23FFB-E4F2-12FA-3A8E-09D192F7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497660"/>
            <a:ext cx="10820044" cy="484317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Interval Spectral Ensemble (RISE)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AD56A0-1FAD-D785-D122-1A297741C02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5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F0B1-8240-0F81-33B6-72EAF224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Основные алгоритмы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47D7B11D-0A5B-3AD9-A13D-42907D8D7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260758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8693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03A1671-84CD-1C54-1897-D96A88F2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</a:rPr>
              <a:t>Метод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ближайших</a:t>
            </a:r>
            <a:r>
              <a:rPr lang="en-US" dirty="0">
                <a:solidFill>
                  <a:srgbClr val="FFFEFF"/>
                </a:solidFill>
              </a:rPr>
              <a:t> К - </a:t>
            </a:r>
            <a:r>
              <a:rPr lang="en-US" dirty="0" err="1">
                <a:solidFill>
                  <a:srgbClr val="FFFEFF"/>
                </a:solidFill>
              </a:rPr>
              <a:t>соседей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5EE964-EBFF-656A-5934-CCDBCD9D04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noProof="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F7329-63D4-681D-33C4-8D624CDD99D4}"/>
              </a:ext>
            </a:extLst>
          </p:cNvPr>
          <p:cNvSpPr txBox="1"/>
          <p:nvPr/>
        </p:nvSpPr>
        <p:spPr>
          <a:xfrm>
            <a:off x="581192" y="6058927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kNN - </a:t>
            </a:r>
            <a:r>
              <a:rPr lang="ru-RU"/>
              <a:t>это метрический алгоритм</a:t>
            </a:r>
          </a:p>
        </p:txBody>
      </p:sp>
      <p:graphicFrame>
        <p:nvGraphicFramePr>
          <p:cNvPr id="27" name="TextBox 5">
            <a:extLst>
              <a:ext uri="{FF2B5EF4-FFF2-40B4-BE49-F238E27FC236}">
                <a16:creationId xmlns:a16="http://schemas.microsoft.com/office/drawing/2014/main" id="{F1F0F647-E230-200B-CD54-295EFA004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473750"/>
              </p:ext>
            </p:extLst>
          </p:nvPr>
        </p:nvGraphicFramePr>
        <p:xfrm>
          <a:off x="469770" y="1666217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41B08A9-1BB9-FEF8-86D2-0116FA734B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«Скажи мне, кто твой друг, и я скажу, кто ты»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DFFC4C-5C26-2DFD-5A6C-394A50EB3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31E2F-6714-086E-1CEC-6C8EE6904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1047"/>
            <a:ext cx="11029616" cy="814145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Метрические алгоритмы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177BF-9D90-9C20-8071-2CD012A3BA36}"/>
              </a:ext>
            </a:extLst>
          </p:cNvPr>
          <p:cNvSpPr txBox="1"/>
          <p:nvPr/>
        </p:nvSpPr>
        <p:spPr>
          <a:xfrm>
            <a:off x="1561854" y="1855727"/>
            <a:ext cx="975900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Алгоритмы этого класса почти не имеют фазы обучения. </a:t>
            </a:r>
          </a:p>
          <a:p>
            <a:endParaRPr lang="ru-RU" dirty="0"/>
          </a:p>
          <a:p>
            <a:r>
              <a:rPr lang="ru-RU" dirty="0"/>
              <a:t>Обучающая выборка запоминается, а на этапе предсказания просто ищутся похожие на целевой объекты. </a:t>
            </a:r>
          </a:p>
          <a:p>
            <a:endParaRPr lang="ru-RU" dirty="0"/>
          </a:p>
          <a:p>
            <a:r>
              <a:rPr lang="ru-RU" dirty="0"/>
              <a:t>Это  </a:t>
            </a:r>
            <a:r>
              <a:rPr lang="ru-RU" b="1" dirty="0" err="1"/>
              <a:t>lazy</a:t>
            </a:r>
            <a:r>
              <a:rPr lang="ru-RU" b="1" dirty="0"/>
              <a:t> </a:t>
            </a:r>
            <a:r>
              <a:rPr lang="ru-RU" b="1" dirty="0" err="1"/>
              <a:t>learning</a:t>
            </a:r>
            <a:r>
              <a:rPr lang="ru-RU" dirty="0"/>
              <a:t>, потому что никакого обучения, по сути, не происходит.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Метрические модели - непараметрическими, потому что они не делают явных допущений о глобальных законах, которым подчиняются данные. </a:t>
            </a:r>
          </a:p>
          <a:p>
            <a:endParaRPr lang="ru-RU" dirty="0"/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линейная регрессия основывается на предположении о том, что изучаемая закономерность линейная (с неизвестными коэффициентами, которые восстанавливаются по выборке), </a:t>
            </a:r>
            <a:endParaRPr lang="en-US" dirty="0"/>
          </a:p>
          <a:p>
            <a:r>
              <a:rPr lang="ru-RU" dirty="0"/>
              <a:t>линейная бинарная классификация – что существует гиперплоскость, неплохо разделяющая классы. </a:t>
            </a:r>
          </a:p>
        </p:txBody>
      </p:sp>
    </p:spTree>
    <p:extLst>
      <p:ext uri="{BB962C8B-B14F-4D97-AF65-F5344CB8AC3E}">
        <p14:creationId xmlns:p14="http://schemas.microsoft.com/office/powerpoint/2010/main" val="289872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C0D072-E8A1-DBB1-CBC2-8DE665606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CF5037-4762-64F4-6E33-A180993A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71072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Метрические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5BDC1-9FA2-F29A-72E8-A288A945BE84}"/>
              </a:ext>
            </a:extLst>
          </p:cNvPr>
          <p:cNvSpPr txBox="1"/>
          <p:nvPr/>
        </p:nvSpPr>
        <p:spPr>
          <a:xfrm>
            <a:off x="2265107" y="2381484"/>
            <a:ext cx="87725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Метрические методы по сути своей локальны: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они исходят из допущения, что свойства объекта можно узнать, имея представление о его соседях.</a:t>
            </a:r>
          </a:p>
        </p:txBody>
      </p:sp>
    </p:spTree>
    <p:extLst>
      <p:ext uri="{BB962C8B-B14F-4D97-AF65-F5344CB8AC3E}">
        <p14:creationId xmlns:p14="http://schemas.microsoft.com/office/powerpoint/2010/main" val="183635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353ED0-DC57-C7ED-E02F-AE99EFF40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97AF2-3FC1-4B59-148B-5A1FA4959434}"/>
              </a:ext>
            </a:extLst>
          </p:cNvPr>
          <p:cNvSpPr txBox="1"/>
          <p:nvPr/>
        </p:nvSpPr>
        <p:spPr>
          <a:xfrm>
            <a:off x="287594" y="246488"/>
            <a:ext cx="10962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случае использования </a:t>
            </a:r>
            <a:r>
              <a:rPr lang="en-US" dirty="0" err="1"/>
              <a:t>kNN</a:t>
            </a:r>
            <a:r>
              <a:rPr lang="ru-RU" dirty="0"/>
              <a:t> для классификации объект присваивается тому классу, который является наиболее распространённым среди k соседей данного элемента, классы которых уже известны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A728DF-E4B4-3C7E-34B9-6A427141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0" y="1321456"/>
            <a:ext cx="6068295" cy="4716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308B95-AAB5-E90E-3AA7-6FB39F3B3034}"/>
              </a:ext>
            </a:extLst>
          </p:cNvPr>
          <p:cNvSpPr txBox="1"/>
          <p:nvPr/>
        </p:nvSpPr>
        <p:spPr>
          <a:xfrm>
            <a:off x="6807748" y="1321456"/>
            <a:ext cx="524020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 нас есть тестовый образец в виде зеленого круга. </a:t>
            </a:r>
            <a:endParaRPr lang="en-US" dirty="0"/>
          </a:p>
          <a:p>
            <a:r>
              <a:rPr lang="ru-RU" dirty="0"/>
              <a:t>Синие квадраты мы обозначим как класс 1, красные треугольники – класс 2.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Зеленый круг должен быть классифицирован как класс 1 или класс 2.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рассматриваемая нами область является малым кругом, то объект классифицируется как 2-й класс, потому что внутри данного круга 2 треугольника и только 1 квадрат.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Если мы рассматриваем большой круг (с пунктиром), то круг будет классифицирован как 1-й класс, так как внутри круга 3 квадрата в противовес 2 треугольникам.</a:t>
            </a:r>
          </a:p>
        </p:txBody>
      </p:sp>
    </p:spTree>
    <p:extLst>
      <p:ext uri="{BB962C8B-B14F-4D97-AF65-F5344CB8AC3E}">
        <p14:creationId xmlns:p14="http://schemas.microsoft.com/office/powerpoint/2010/main" val="1326373134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2520</TotalTime>
  <Words>2209</Words>
  <Application>Microsoft Office PowerPoint</Application>
  <PresentationFormat>Widescreen</PresentationFormat>
  <Paragraphs>298</Paragraphs>
  <Slides>48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Corbel</vt:lpstr>
      <vt:lpstr>Gill Sans MT</vt:lpstr>
      <vt:lpstr>Latin Modern</vt:lpstr>
      <vt:lpstr>PT Serif</vt:lpstr>
      <vt:lpstr>Times New Roman</vt:lpstr>
      <vt:lpstr>Wingdings 2</vt:lpstr>
      <vt:lpstr>Дивиденд</vt:lpstr>
      <vt:lpstr>Основы обработки временных рядов алгоритмами МЛ и ИИ</vt:lpstr>
      <vt:lpstr>Посещаемость</vt:lpstr>
      <vt:lpstr>Классификация временных рядов</vt:lpstr>
      <vt:lpstr>Классификация</vt:lpstr>
      <vt:lpstr>Основные алгоритмы</vt:lpstr>
      <vt:lpstr>Метод ближайших К - соседей</vt:lpstr>
      <vt:lpstr>Метрические алгоритмы</vt:lpstr>
      <vt:lpstr>Метрические алгоритмы</vt:lpstr>
      <vt:lpstr>PowerPoint Presentation</vt:lpstr>
      <vt:lpstr>PowerPoint Presentation</vt:lpstr>
      <vt:lpstr>Теоретические аспекты</vt:lpstr>
      <vt:lpstr>Теоретические аспекты</vt:lpstr>
      <vt:lpstr>Теоретические аспекты. Функции расстояния</vt:lpstr>
      <vt:lpstr>Евклидова метрика</vt:lpstr>
      <vt:lpstr>Манхэттенская метрика</vt:lpstr>
      <vt:lpstr>Метрика Минковского</vt:lpstr>
      <vt:lpstr>Косинусное расстояние</vt:lpstr>
      <vt:lpstr>Расстояние Жаккара</vt:lpstr>
      <vt:lpstr>Теоретические аспекты</vt:lpstr>
      <vt:lpstr>Теоретические аспекты</vt:lpstr>
      <vt:lpstr>Теоретические аспекты. Нормализация параметров</vt:lpstr>
      <vt:lpstr>Нормировка с помощью минимума и максимума </vt:lpstr>
      <vt:lpstr>Нормировка с помощью среднего и дисперсии</vt:lpstr>
      <vt:lpstr>Взвешенный kNN</vt:lpstr>
      <vt:lpstr>Выбор весов</vt:lpstr>
      <vt:lpstr>Выбор весов</vt:lpstr>
      <vt:lpstr>PowerPoint Presentation</vt:lpstr>
      <vt:lpstr>PowerPoint Presentation</vt:lpstr>
      <vt:lpstr>Алгоритм действий с kNN</vt:lpstr>
      <vt:lpstr>Выбор Оптимального значения k для kNN</vt:lpstr>
      <vt:lpstr>Преимущества и Недостатки</vt:lpstr>
      <vt:lpstr>Еще о kNN</vt:lpstr>
      <vt:lpstr>Distance-Based Methods</vt:lpstr>
      <vt:lpstr>Выбор расстояний</vt:lpstr>
      <vt:lpstr>Dynamic time warping</vt:lpstr>
      <vt:lpstr>PowerPoint Presentation</vt:lpstr>
      <vt:lpstr>Как это работает?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Interval- and Frequency-Based Methods</vt:lpstr>
      <vt:lpstr>Time Series Forest</vt:lpstr>
      <vt:lpstr>Random Interval Spectral Ensemble (RISE)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504</cp:revision>
  <dcterms:created xsi:type="dcterms:W3CDTF">2023-09-20T17:09:19Z</dcterms:created>
  <dcterms:modified xsi:type="dcterms:W3CDTF">2023-11-05T17:30:00Z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